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3004800" cy="7315200"/>
  <p:notesSz cx="6858000" cy="9144000"/>
  <p:embeddedFontLst>
    <p:embeddedFont>
      <p:font typeface="Heading Now 91-98" panose="020B0604020202020204" charset="0"/>
      <p:regular r:id="rId9"/>
    </p:embeddedFont>
    <p:embeddedFont>
      <p:font typeface="Heading Now 91-98 Bold" panose="020B0604020202020204" charset="0"/>
      <p:regular r:id="rId10"/>
    </p:embeddedFont>
    <p:embeddedFont>
      <p:font typeface="League Spartan" panose="020B0604020202020204" charset="0"/>
      <p:regular r:id="rId11"/>
    </p:embeddedFont>
    <p:embeddedFont>
      <p:font typeface="Norwes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99" d="100"/>
          <a:sy n="99" d="100"/>
        </p:scale>
        <p:origin x="74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slide" Target="slide6.xml"/><Relationship Id="rId4" Type="http://schemas.openxmlformats.org/officeDocument/2006/relationships/image" Target="../media/image3.png"/><Relationship Id="rId9"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grpSp>
        <p:nvGrpSpPr>
          <p:cNvPr id="3" name="Group 3"/>
          <p:cNvGrpSpPr/>
          <p:nvPr/>
        </p:nvGrpSpPr>
        <p:grpSpPr>
          <a:xfrm>
            <a:off x="-533180" y="2300563"/>
            <a:ext cx="13870071" cy="2440199"/>
            <a:chOff x="0" y="0"/>
            <a:chExt cx="18493428" cy="3253599"/>
          </a:xfrm>
        </p:grpSpPr>
        <p:sp>
          <p:nvSpPr>
            <p:cNvPr id="4" name="TextBox 4"/>
            <p:cNvSpPr txBox="1"/>
            <p:nvPr/>
          </p:nvSpPr>
          <p:spPr>
            <a:xfrm>
              <a:off x="0" y="-38100"/>
              <a:ext cx="18493428" cy="1621562"/>
            </a:xfrm>
            <a:prstGeom prst="rect">
              <a:avLst/>
            </a:prstGeom>
          </p:spPr>
          <p:txBody>
            <a:bodyPr lIns="0" tIns="0" rIns="0" bIns="0" rtlCol="0" anchor="t">
              <a:spAutoFit/>
            </a:bodyPr>
            <a:lstStyle/>
            <a:p>
              <a:pPr algn="ctr">
                <a:lnSpc>
                  <a:spcPts val="7841"/>
                </a:lnSpc>
              </a:pPr>
              <a:r>
                <a:rPr lang="en-US" sz="7841" b="1" spc="-705">
                  <a:solidFill>
                    <a:srgbClr val="FFF4BD"/>
                  </a:solidFill>
                  <a:latin typeface="Heading Now 91-98 Bold"/>
                  <a:ea typeface="Heading Now 91-98 Bold"/>
                  <a:cs typeface="Heading Now 91-98 Bold"/>
                  <a:sym typeface="Heading Now 91-98 Bold"/>
                </a:rPr>
                <a:t>COSMIC</a:t>
              </a:r>
            </a:p>
          </p:txBody>
        </p:sp>
        <p:sp>
          <p:nvSpPr>
            <p:cNvPr id="5" name="TextBox 5"/>
            <p:cNvSpPr txBox="1"/>
            <p:nvPr/>
          </p:nvSpPr>
          <p:spPr>
            <a:xfrm>
              <a:off x="0" y="1157729"/>
              <a:ext cx="18493428" cy="2095870"/>
            </a:xfrm>
            <a:prstGeom prst="rect">
              <a:avLst/>
            </a:prstGeom>
          </p:spPr>
          <p:txBody>
            <a:bodyPr lIns="0" tIns="0" rIns="0" bIns="0" rtlCol="0" anchor="t">
              <a:spAutoFit/>
            </a:bodyPr>
            <a:lstStyle/>
            <a:p>
              <a:pPr algn="ctr">
                <a:lnSpc>
                  <a:spcPts val="10063"/>
                </a:lnSpc>
              </a:pPr>
              <a:r>
                <a:rPr lang="en-US" sz="10063" b="1" spc="-905">
                  <a:solidFill>
                    <a:srgbClr val="FFF4BD"/>
                  </a:solidFill>
                  <a:latin typeface="Heading Now 91-98 Bold"/>
                  <a:ea typeface="Heading Now 91-98 Bold"/>
                  <a:cs typeface="Heading Now 91-98 Bold"/>
                  <a:sym typeface="Heading Now 91-98 Bold"/>
                </a:rPr>
                <a:t>MUSEUM</a:t>
              </a:r>
            </a:p>
          </p:txBody>
        </p:sp>
      </p:grpSp>
      <p:sp>
        <p:nvSpPr>
          <p:cNvPr id="6" name="Freeform 6"/>
          <p:cNvSpPr/>
          <p:nvPr/>
        </p:nvSpPr>
        <p:spPr>
          <a:xfrm rot="-5400000">
            <a:off x="4108057" y="1007045"/>
            <a:ext cx="4587598" cy="8028712"/>
          </a:xfrm>
          <a:custGeom>
            <a:avLst/>
            <a:gdLst/>
            <a:ahLst/>
            <a:cxnLst/>
            <a:rect l="l" t="t" r="r" b="b"/>
            <a:pathLst>
              <a:path w="4587598" h="8028712">
                <a:moveTo>
                  <a:pt x="0" y="0"/>
                </a:moveTo>
                <a:lnTo>
                  <a:pt x="4587597" y="0"/>
                </a:lnTo>
                <a:lnTo>
                  <a:pt x="4587597" y="8028712"/>
                </a:lnTo>
                <a:lnTo>
                  <a:pt x="0" y="8028712"/>
                </a:lnTo>
                <a:lnTo>
                  <a:pt x="0" y="0"/>
                </a:lnTo>
                <a:close/>
              </a:path>
            </a:pathLst>
          </a:custGeom>
          <a:blipFill>
            <a:blip r:embed="rId3"/>
            <a:stretch>
              <a:fillRect t="-1040" r="-910" b="-1364"/>
            </a:stretch>
          </a:blipFill>
        </p:spPr>
      </p:sp>
      <p:sp>
        <p:nvSpPr>
          <p:cNvPr id="7" name="Freeform 7"/>
          <p:cNvSpPr/>
          <p:nvPr/>
        </p:nvSpPr>
        <p:spPr>
          <a:xfrm rot="1884431">
            <a:off x="-3047996" y="-1133688"/>
            <a:ext cx="8454650" cy="6594627"/>
          </a:xfrm>
          <a:custGeom>
            <a:avLst/>
            <a:gdLst/>
            <a:ahLst/>
            <a:cxnLst/>
            <a:rect l="l" t="t" r="r" b="b"/>
            <a:pathLst>
              <a:path w="8454650" h="6594627">
                <a:moveTo>
                  <a:pt x="0" y="0"/>
                </a:moveTo>
                <a:lnTo>
                  <a:pt x="8454650" y="0"/>
                </a:lnTo>
                <a:lnTo>
                  <a:pt x="8454650" y="6594627"/>
                </a:lnTo>
                <a:lnTo>
                  <a:pt x="0" y="6594627"/>
                </a:lnTo>
                <a:lnTo>
                  <a:pt x="0" y="0"/>
                </a:lnTo>
                <a:close/>
              </a:path>
            </a:pathLst>
          </a:custGeom>
          <a:blipFill>
            <a:blip r:embed="rId4"/>
            <a:stretch>
              <a:fillRect/>
            </a:stretch>
          </a:blipFill>
        </p:spPr>
      </p:sp>
      <p:sp>
        <p:nvSpPr>
          <p:cNvPr id="8" name="Freeform 8"/>
          <p:cNvSpPr/>
          <p:nvPr/>
        </p:nvSpPr>
        <p:spPr>
          <a:xfrm rot="-1144492">
            <a:off x="11626877" y="3048297"/>
            <a:ext cx="1218606" cy="1218606"/>
          </a:xfrm>
          <a:custGeom>
            <a:avLst/>
            <a:gdLst/>
            <a:ahLst/>
            <a:cxnLst/>
            <a:rect l="l" t="t" r="r" b="b"/>
            <a:pathLst>
              <a:path w="1218606" h="1218606">
                <a:moveTo>
                  <a:pt x="0" y="0"/>
                </a:moveTo>
                <a:lnTo>
                  <a:pt x="1218606" y="0"/>
                </a:lnTo>
                <a:lnTo>
                  <a:pt x="1218606" y="1218606"/>
                </a:lnTo>
                <a:lnTo>
                  <a:pt x="0" y="1218606"/>
                </a:lnTo>
                <a:lnTo>
                  <a:pt x="0" y="0"/>
                </a:lnTo>
                <a:close/>
              </a:path>
            </a:pathLst>
          </a:custGeom>
          <a:blipFill>
            <a:blip r:embed="rId5"/>
            <a:stretch>
              <a:fillRect/>
            </a:stretch>
          </a:blipFill>
        </p:spPr>
      </p:sp>
      <p:sp>
        <p:nvSpPr>
          <p:cNvPr id="9" name="AutoShape 9"/>
          <p:cNvSpPr/>
          <p:nvPr/>
        </p:nvSpPr>
        <p:spPr>
          <a:xfrm flipV="1">
            <a:off x="0" y="1077776"/>
            <a:ext cx="9792098" cy="1905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71460" y="-100017"/>
            <a:ext cx="13547720" cy="1216960"/>
            <a:chOff x="0" y="0"/>
            <a:chExt cx="2973436" cy="267097"/>
          </a:xfrm>
        </p:grpSpPr>
        <p:sp>
          <p:nvSpPr>
            <p:cNvPr id="11" name="Freeform 11"/>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12" name="TextBox 12"/>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13" name="Freeform 13"/>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6"/>
            <a:stretch>
              <a:fillRect l="-37251" t="-15324" r="-38571" b="-43313"/>
            </a:stretch>
          </a:blipFill>
        </p:spPr>
      </p:sp>
      <p:sp>
        <p:nvSpPr>
          <p:cNvPr id="14" name="Freeform 14"/>
          <p:cNvSpPr/>
          <p:nvPr/>
        </p:nvSpPr>
        <p:spPr>
          <a:xfrm rot="2447761">
            <a:off x="9132536" y="3789530"/>
            <a:ext cx="4372540" cy="3017053"/>
          </a:xfrm>
          <a:custGeom>
            <a:avLst/>
            <a:gdLst/>
            <a:ahLst/>
            <a:cxnLst/>
            <a:rect l="l" t="t" r="r" b="b"/>
            <a:pathLst>
              <a:path w="4372540" h="3017053">
                <a:moveTo>
                  <a:pt x="0" y="0"/>
                </a:moveTo>
                <a:lnTo>
                  <a:pt x="4372540" y="0"/>
                </a:lnTo>
                <a:lnTo>
                  <a:pt x="4372540" y="3017053"/>
                </a:lnTo>
                <a:lnTo>
                  <a:pt x="0" y="3017053"/>
                </a:lnTo>
                <a:lnTo>
                  <a:pt x="0" y="0"/>
                </a:lnTo>
                <a:close/>
              </a:path>
            </a:pathLst>
          </a:custGeom>
          <a:blipFill>
            <a:blip r:embed="rId7"/>
            <a:stretch>
              <a:fillRect/>
            </a:stretch>
          </a:blipFill>
        </p:spPr>
      </p:sp>
      <p:sp>
        <p:nvSpPr>
          <p:cNvPr id="15" name="TextBox 15"/>
          <p:cNvSpPr txBox="1"/>
          <p:nvPr/>
        </p:nvSpPr>
        <p:spPr>
          <a:xfrm>
            <a:off x="1471342" y="479310"/>
            <a:ext cx="1450473" cy="205184"/>
          </a:xfrm>
          <a:prstGeom prst="rect">
            <a:avLst/>
          </a:prstGeom>
        </p:spPr>
        <p:txBody>
          <a:bodyPr wrap="square" lIns="0" tIns="0" rIns="0" bIns="0" rtlCol="0" anchor="t">
            <a:spAutoFit/>
          </a:bodyPr>
          <a:lstStyle/>
          <a:p>
            <a:pPr algn="ctr">
              <a:lnSpc>
                <a:spcPts val="1600"/>
              </a:lnSpc>
              <a:spcBef>
                <a:spcPct val="0"/>
              </a:spcBef>
            </a:pPr>
            <a:r>
              <a:rPr lang="en-US" sz="1600" b="1" u="sng" spc="-144" dirty="0">
                <a:solidFill>
                  <a:schemeClr val="accent6">
                    <a:lumMod val="75000"/>
                  </a:schemeClr>
                </a:solidFill>
                <a:latin typeface="Heading Now 91-98 Bold"/>
                <a:ea typeface="Heading Now 91-98 Bold"/>
                <a:cs typeface="Heading Now 91-98 Bold"/>
                <a:sym typeface="Heading Now 91-98 Bold"/>
                <a:hlinkClick r:id="rId8" action="ppaction://hlinksldjump">
                  <a:extLst>
                    <a:ext uri="{A12FA001-AC4F-418D-AE19-62706E023703}">
                      <ahyp:hlinkClr xmlns:ahyp="http://schemas.microsoft.com/office/drawing/2018/hyperlinkcolor" val="tx"/>
                    </a:ext>
                  </a:extLst>
                </a:hlinkClick>
              </a:rPr>
              <a:t>EXPLORE</a:t>
            </a:r>
            <a:endParaRPr lang="en-US" sz="1600" b="1" u="sng" spc="-144" dirty="0">
              <a:solidFill>
                <a:schemeClr val="accent6">
                  <a:lumMod val="75000"/>
                </a:schemeClr>
              </a:solidFill>
              <a:latin typeface="Heading Now 91-98 Bold"/>
              <a:ea typeface="Heading Now 91-98 Bold"/>
              <a:cs typeface="Heading Now 91-98 Bold"/>
              <a:sym typeface="Heading Now 91-98 Bold"/>
            </a:endParaRPr>
          </a:p>
        </p:txBody>
      </p:sp>
      <p:sp>
        <p:nvSpPr>
          <p:cNvPr id="16" name="TextBox 16"/>
          <p:cNvSpPr txBox="1"/>
          <p:nvPr/>
        </p:nvSpPr>
        <p:spPr>
          <a:xfrm>
            <a:off x="4075722" y="516884"/>
            <a:ext cx="2132616" cy="205184"/>
          </a:xfrm>
          <a:prstGeom prst="rect">
            <a:avLst/>
          </a:prstGeom>
        </p:spPr>
        <p:txBody>
          <a:bodyPr wrap="square" lIns="0" tIns="0" rIns="0" bIns="0" rtlCol="0" anchor="t">
            <a:spAutoFit/>
          </a:bodyPr>
          <a:lstStyle/>
          <a:p>
            <a:pPr algn="ctr">
              <a:lnSpc>
                <a:spcPts val="1599"/>
              </a:lnSpc>
              <a:spcBef>
                <a:spcPct val="0"/>
              </a:spcBef>
            </a:pPr>
            <a:r>
              <a:rPr lang="en-US" sz="1599" b="1" spc="-143" dirty="0">
                <a:solidFill>
                  <a:schemeClr val="accent6">
                    <a:lumMod val="75000"/>
                  </a:schemeClr>
                </a:solidFill>
                <a:latin typeface="Heading Now 91-98 Bold"/>
                <a:ea typeface="Heading Now 91-98 Bold"/>
                <a:cs typeface="Heading Now 91-98 Bold"/>
                <a:sym typeface="Heading Now 91-98 Bold"/>
                <a:hlinkClick r:id="rId9" action="ppaction://hlinksldjump">
                  <a:extLst>
                    <a:ext uri="{A12FA001-AC4F-418D-AE19-62706E023703}">
                      <ahyp:hlinkClr xmlns:ahyp="http://schemas.microsoft.com/office/drawing/2018/hyperlinkcolor" val="tx"/>
                    </a:ext>
                  </a:extLst>
                </a:hlinkClick>
              </a:rPr>
              <a:t>MUSEUM</a:t>
            </a:r>
            <a:r>
              <a:rPr lang="en-US" sz="1599" b="1" spc="-143" dirty="0">
                <a:solidFill>
                  <a:schemeClr val="accent6">
                    <a:lumMod val="75000"/>
                  </a:schemeClr>
                </a:solidFill>
                <a:latin typeface="Heading Now 91-98 Bold"/>
                <a:ea typeface="Heading Now 91-98 Bold"/>
                <a:cs typeface="Heading Now 91-98 Bold"/>
                <a:sym typeface="Heading Now 91-98 Bold"/>
              </a:rPr>
              <a:t> </a:t>
            </a:r>
            <a:r>
              <a:rPr lang="en-US" sz="1599" b="1" spc="-143" dirty="0">
                <a:solidFill>
                  <a:schemeClr val="accent6">
                    <a:lumMod val="75000"/>
                  </a:schemeClr>
                </a:solidFill>
                <a:latin typeface="Heading Now 91-98 Bold"/>
                <a:ea typeface="Heading Now 91-98 Bold"/>
                <a:cs typeface="Heading Now 91-98 Bold"/>
                <a:sym typeface="Heading Now 91-98 Bold"/>
                <a:hlinkClick r:id="rId9" action="ppaction://hlinksldjump">
                  <a:extLst>
                    <a:ext uri="{A12FA001-AC4F-418D-AE19-62706E023703}">
                      <ahyp:hlinkClr xmlns:ahyp="http://schemas.microsoft.com/office/drawing/2018/hyperlinkcolor" val="tx"/>
                    </a:ext>
                  </a:extLst>
                </a:hlinkClick>
              </a:rPr>
              <a:t>MAP</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sp>
        <p:nvSpPr>
          <p:cNvPr id="17" name="TextBox 17">
            <a:hlinkClick r:id="rId10" action="ppaction://hlinksldjump"/>
          </p:cNvPr>
          <p:cNvSpPr txBox="1"/>
          <p:nvPr/>
        </p:nvSpPr>
        <p:spPr>
          <a:xfrm>
            <a:off x="7479114" y="522856"/>
            <a:ext cx="1739533" cy="205184"/>
          </a:xfrm>
          <a:prstGeom prst="rect">
            <a:avLst/>
          </a:prstGeom>
        </p:spPr>
        <p:txBody>
          <a:bodyPr wrap="square" lIns="0" tIns="0" rIns="0" bIns="0" rtlCol="0" anchor="t">
            <a:spAutoFit/>
          </a:bodyPr>
          <a:lstStyle/>
          <a:p>
            <a:pPr algn="ctr">
              <a:lnSpc>
                <a:spcPts val="1599"/>
              </a:lnSpc>
              <a:spcBef>
                <a:spcPct val="0"/>
              </a:spcBef>
            </a:pPr>
            <a:r>
              <a:rPr lang="en-US" sz="1599" b="1" spc="-143" dirty="0">
                <a:solidFill>
                  <a:schemeClr val="accent6">
                    <a:lumMod val="75000"/>
                  </a:schemeClr>
                </a:solidFill>
                <a:latin typeface="Heading Now 91-98 Bold"/>
                <a:ea typeface="Heading Now 91-98 Bold"/>
                <a:cs typeface="Heading Now 91-98 Bold"/>
                <a:sym typeface="Heading Now 91-98 Bold"/>
                <a:hlinkClick r:id="rId10" action="ppaction://hlinksldjump">
                  <a:extLst>
                    <a:ext uri="{A12FA001-AC4F-418D-AE19-62706E023703}">
                      <ahyp:hlinkClr xmlns:ahyp="http://schemas.microsoft.com/office/drawing/2018/hyperlinkcolor" val="tx"/>
                    </a:ext>
                  </a:extLst>
                </a:hlinkClick>
              </a:rPr>
              <a:t>ABOUT</a:t>
            </a:r>
            <a:r>
              <a:rPr lang="en-US" sz="1599" b="1" spc="-143" dirty="0">
                <a:solidFill>
                  <a:schemeClr val="accent6">
                    <a:lumMod val="75000"/>
                  </a:schemeClr>
                </a:solidFill>
                <a:latin typeface="Heading Now 91-98 Bold"/>
                <a:ea typeface="Heading Now 91-98 Bold"/>
                <a:cs typeface="Heading Now 91-98 Bold"/>
                <a:sym typeface="Heading Now 91-98 Bold"/>
              </a:rPr>
              <a:t> </a:t>
            </a:r>
            <a:r>
              <a:rPr lang="en-US" sz="1599" b="1" spc="-143" dirty="0">
                <a:solidFill>
                  <a:schemeClr val="accent6">
                    <a:lumMod val="75000"/>
                  </a:schemeClr>
                </a:solidFill>
                <a:latin typeface="Heading Now 91-98 Bold"/>
                <a:ea typeface="Heading Now 91-98 Bold"/>
                <a:cs typeface="Heading Now 91-98 Bold"/>
                <a:sym typeface="Heading Now 91-98 Bold"/>
                <a:hlinkClick r:id="rId10" action="ppaction://hlinksldjump">
                  <a:extLst>
                    <a:ext uri="{A12FA001-AC4F-418D-AE19-62706E023703}">
                      <ahyp:hlinkClr xmlns:ahyp="http://schemas.microsoft.com/office/drawing/2018/hyperlinkcolor" val="tx"/>
                    </a:ext>
                  </a:extLst>
                </a:hlinkClick>
              </a:rPr>
              <a:t>US</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sp>
        <p:nvSpPr>
          <p:cNvPr id="18" name="AutoShape 18"/>
          <p:cNvSpPr/>
          <p:nvPr/>
        </p:nvSpPr>
        <p:spPr>
          <a:xfrm>
            <a:off x="6116007" y="596820"/>
            <a:ext cx="1443217" cy="0"/>
          </a:xfrm>
          <a:prstGeom prst="line">
            <a:avLst/>
          </a:prstGeom>
          <a:ln w="38100" cap="flat">
            <a:solidFill>
              <a:srgbClr val="FFFFFF"/>
            </a:solidFill>
            <a:prstDash val="solid"/>
            <a:headEnd type="none" w="sm" len="sm"/>
            <a:tailEnd type="none" w="sm" len="sm"/>
          </a:ln>
        </p:spPr>
      </p:sp>
      <p:sp>
        <p:nvSpPr>
          <p:cNvPr id="19" name="AutoShape 19"/>
          <p:cNvSpPr/>
          <p:nvPr/>
        </p:nvSpPr>
        <p:spPr>
          <a:xfrm>
            <a:off x="2870632" y="582437"/>
            <a:ext cx="1205090" cy="14384"/>
          </a:xfrm>
          <a:prstGeom prst="line">
            <a:avLst/>
          </a:prstGeom>
          <a:ln w="38100" cap="flat">
            <a:solidFill>
              <a:srgbClr val="FFFFFF"/>
            </a:solidFill>
            <a:prstDash val="solid"/>
            <a:headEnd type="none" w="sm" len="sm"/>
            <a:tailEnd type="none" w="sm" len="sm"/>
          </a:ln>
        </p:spPr>
      </p:sp>
      <p:grpSp>
        <p:nvGrpSpPr>
          <p:cNvPr id="20" name="Group 20"/>
          <p:cNvGrpSpPr/>
          <p:nvPr/>
        </p:nvGrpSpPr>
        <p:grpSpPr>
          <a:xfrm>
            <a:off x="10012211" y="5826612"/>
            <a:ext cx="2540894" cy="754548"/>
            <a:chOff x="0" y="0"/>
            <a:chExt cx="557672" cy="165607"/>
          </a:xfrm>
        </p:grpSpPr>
        <p:sp>
          <p:nvSpPr>
            <p:cNvPr id="21" name="Freeform 21"/>
            <p:cNvSpPr/>
            <p:nvPr/>
          </p:nvSpPr>
          <p:spPr>
            <a:xfrm>
              <a:off x="0" y="0"/>
              <a:ext cx="557672" cy="165607"/>
            </a:xfrm>
            <a:custGeom>
              <a:avLst/>
              <a:gdLst/>
              <a:ahLst/>
              <a:cxnLst/>
              <a:rect l="l" t="t" r="r" b="b"/>
              <a:pathLst>
                <a:path w="557672" h="165607">
                  <a:moveTo>
                    <a:pt x="82804" y="0"/>
                  </a:moveTo>
                  <a:lnTo>
                    <a:pt x="474869" y="0"/>
                  </a:lnTo>
                  <a:cubicBezTo>
                    <a:pt x="520600" y="0"/>
                    <a:pt x="557672" y="37072"/>
                    <a:pt x="557672" y="82804"/>
                  </a:cubicBezTo>
                  <a:lnTo>
                    <a:pt x="557672" y="82804"/>
                  </a:lnTo>
                  <a:cubicBezTo>
                    <a:pt x="557672" y="104765"/>
                    <a:pt x="548948" y="125826"/>
                    <a:pt x="533420" y="141355"/>
                  </a:cubicBezTo>
                  <a:cubicBezTo>
                    <a:pt x="517891" y="156883"/>
                    <a:pt x="496829" y="165607"/>
                    <a:pt x="474869" y="165607"/>
                  </a:cubicBezTo>
                  <a:lnTo>
                    <a:pt x="82804" y="165607"/>
                  </a:lnTo>
                  <a:cubicBezTo>
                    <a:pt x="60843" y="165607"/>
                    <a:pt x="39781" y="156883"/>
                    <a:pt x="24253" y="141355"/>
                  </a:cubicBezTo>
                  <a:cubicBezTo>
                    <a:pt x="8724" y="125826"/>
                    <a:pt x="0" y="104765"/>
                    <a:pt x="0" y="82804"/>
                  </a:cubicBezTo>
                  <a:lnTo>
                    <a:pt x="0" y="82804"/>
                  </a:lnTo>
                  <a:cubicBezTo>
                    <a:pt x="0" y="60843"/>
                    <a:pt x="8724" y="39781"/>
                    <a:pt x="24253" y="24253"/>
                  </a:cubicBezTo>
                  <a:cubicBezTo>
                    <a:pt x="39781" y="8724"/>
                    <a:pt x="60843" y="0"/>
                    <a:pt x="82804" y="0"/>
                  </a:cubicBezTo>
                  <a:close/>
                </a:path>
              </a:pathLst>
            </a:custGeom>
            <a:solidFill>
              <a:srgbClr val="2B1E3E"/>
            </a:solidFill>
          </p:spPr>
        </p:sp>
        <p:sp>
          <p:nvSpPr>
            <p:cNvPr id="22" name="TextBox 22"/>
            <p:cNvSpPr txBox="1"/>
            <p:nvPr/>
          </p:nvSpPr>
          <p:spPr>
            <a:xfrm>
              <a:off x="0" y="0"/>
              <a:ext cx="557672" cy="165607"/>
            </a:xfrm>
            <a:prstGeom prst="rect">
              <a:avLst/>
            </a:prstGeom>
          </p:spPr>
          <p:txBody>
            <a:bodyPr lIns="50800" tIns="50800" rIns="50800" bIns="50800" rtlCol="0" anchor="ctr"/>
            <a:lstStyle/>
            <a:p>
              <a:pPr algn="ctr">
                <a:lnSpc>
                  <a:spcPts val="1599"/>
                </a:lnSpc>
              </a:pPr>
              <a:r>
                <a:rPr lang="en-US" sz="1599" b="1" spc="-143" dirty="0">
                  <a:solidFill>
                    <a:schemeClr val="accent6">
                      <a:lumMod val="75000"/>
                    </a:schemeClr>
                  </a:solidFill>
                  <a:latin typeface="Heading Now 91-98 Bold"/>
                  <a:ea typeface="Heading Now 91-98 Bold"/>
                  <a:cs typeface="Heading Now 91-98 Bold"/>
                  <a:sym typeface="Heading Now 91-98 Bold"/>
                </a:rPr>
                <a:t>GET </a:t>
              </a:r>
              <a:r>
                <a:rPr lang="en-US" sz="1599" b="1" spc="-143" dirty="0">
                  <a:solidFill>
                    <a:schemeClr val="accent6">
                      <a:lumMod val="75000"/>
                    </a:schemeClr>
                  </a:solidFill>
                  <a:latin typeface="Heading Now 91-98 Bold"/>
                  <a:ea typeface="Heading Now 91-98 Bold"/>
                  <a:cs typeface="Heading Now 91-98 Bold"/>
                  <a:sym typeface="Heading Now 91-98 Bold"/>
                  <a:hlinkClick r:id="" action="ppaction://hlinkshowjump?jump=nextslide">
                    <a:extLst>
                      <a:ext uri="{A12FA001-AC4F-418D-AE19-62706E023703}">
                        <ahyp:hlinkClr xmlns:ahyp="http://schemas.microsoft.com/office/drawing/2018/hyperlinkcolor" val="tx"/>
                      </a:ext>
                    </a:extLst>
                  </a:hlinkClick>
                </a:rPr>
                <a:t>STARTED</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grpSp>
      <p:grpSp>
        <p:nvGrpSpPr>
          <p:cNvPr id="23" name="Group 23"/>
          <p:cNvGrpSpPr/>
          <p:nvPr/>
        </p:nvGrpSpPr>
        <p:grpSpPr>
          <a:xfrm>
            <a:off x="9792098" y="227635"/>
            <a:ext cx="2544999" cy="685886"/>
            <a:chOff x="0" y="0"/>
            <a:chExt cx="558573" cy="150537"/>
          </a:xfrm>
        </p:grpSpPr>
        <p:sp>
          <p:nvSpPr>
            <p:cNvPr id="24" name="Freeform 24"/>
            <p:cNvSpPr/>
            <p:nvPr/>
          </p:nvSpPr>
          <p:spPr>
            <a:xfrm>
              <a:off x="0" y="0"/>
              <a:ext cx="558573" cy="150537"/>
            </a:xfrm>
            <a:custGeom>
              <a:avLst/>
              <a:gdLst/>
              <a:ahLst/>
              <a:cxnLst/>
              <a:rect l="l" t="t" r="r" b="b"/>
              <a:pathLst>
                <a:path w="558573" h="150537">
                  <a:moveTo>
                    <a:pt x="75269" y="0"/>
                  </a:moveTo>
                  <a:lnTo>
                    <a:pt x="483305" y="0"/>
                  </a:lnTo>
                  <a:cubicBezTo>
                    <a:pt x="524874" y="0"/>
                    <a:pt x="558573" y="33699"/>
                    <a:pt x="558573" y="75269"/>
                  </a:cubicBezTo>
                  <a:lnTo>
                    <a:pt x="558573" y="75269"/>
                  </a:lnTo>
                  <a:cubicBezTo>
                    <a:pt x="558573" y="95231"/>
                    <a:pt x="550643" y="114376"/>
                    <a:pt x="536528" y="128492"/>
                  </a:cubicBezTo>
                  <a:cubicBezTo>
                    <a:pt x="522412" y="142607"/>
                    <a:pt x="503267" y="150537"/>
                    <a:pt x="483305" y="150537"/>
                  </a:cubicBezTo>
                  <a:lnTo>
                    <a:pt x="75269" y="150537"/>
                  </a:lnTo>
                  <a:cubicBezTo>
                    <a:pt x="55306" y="150537"/>
                    <a:pt x="36161" y="142607"/>
                    <a:pt x="22046" y="128492"/>
                  </a:cubicBezTo>
                  <a:cubicBezTo>
                    <a:pt x="7930" y="114376"/>
                    <a:pt x="0" y="95231"/>
                    <a:pt x="0" y="75269"/>
                  </a:cubicBezTo>
                  <a:lnTo>
                    <a:pt x="0" y="75269"/>
                  </a:lnTo>
                  <a:cubicBezTo>
                    <a:pt x="0" y="55306"/>
                    <a:pt x="7930" y="36161"/>
                    <a:pt x="22046" y="22046"/>
                  </a:cubicBezTo>
                  <a:cubicBezTo>
                    <a:pt x="36161" y="7930"/>
                    <a:pt x="55306" y="0"/>
                    <a:pt x="75269" y="0"/>
                  </a:cubicBezTo>
                  <a:close/>
                </a:path>
              </a:pathLst>
            </a:custGeom>
            <a:solidFill>
              <a:srgbClr val="F9F1F0"/>
            </a:solidFill>
          </p:spPr>
        </p:sp>
        <p:sp>
          <p:nvSpPr>
            <p:cNvPr id="25" name="TextBox 25"/>
            <p:cNvSpPr txBox="1"/>
            <p:nvPr/>
          </p:nvSpPr>
          <p:spPr>
            <a:xfrm>
              <a:off x="0" y="0"/>
              <a:ext cx="558573" cy="150537"/>
            </a:xfrm>
            <a:prstGeom prst="rect">
              <a:avLst/>
            </a:prstGeom>
          </p:spPr>
          <p:txBody>
            <a:bodyPr lIns="50800" tIns="50800" rIns="50800" bIns="50800" rtlCol="0" anchor="ctr"/>
            <a:lstStyle/>
            <a:p>
              <a:pPr algn="ctr">
                <a:lnSpc>
                  <a:spcPts val="1599"/>
                </a:lnSpc>
              </a:pPr>
              <a:endParaRPr/>
            </a:p>
          </p:txBody>
        </p:sp>
      </p:grpSp>
      <p:sp>
        <p:nvSpPr>
          <p:cNvPr id="26" name="Freeform 26"/>
          <p:cNvSpPr/>
          <p:nvPr/>
        </p:nvSpPr>
        <p:spPr>
          <a:xfrm>
            <a:off x="10012211" y="405555"/>
            <a:ext cx="295275" cy="304407"/>
          </a:xfrm>
          <a:custGeom>
            <a:avLst/>
            <a:gdLst/>
            <a:ahLst/>
            <a:cxnLst/>
            <a:rect l="l" t="t" r="r" b="b"/>
            <a:pathLst>
              <a:path w="295275" h="304407">
                <a:moveTo>
                  <a:pt x="0" y="0"/>
                </a:moveTo>
                <a:lnTo>
                  <a:pt x="295274" y="0"/>
                </a:lnTo>
                <a:lnTo>
                  <a:pt x="295274" y="304406"/>
                </a:lnTo>
                <a:lnTo>
                  <a:pt x="0" y="304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7"/>
          <p:cNvSpPr txBox="1"/>
          <p:nvPr/>
        </p:nvSpPr>
        <p:spPr>
          <a:xfrm>
            <a:off x="2594938" y="2154101"/>
            <a:ext cx="7821273" cy="283400"/>
          </a:xfrm>
          <a:prstGeom prst="rect">
            <a:avLst/>
          </a:prstGeom>
        </p:spPr>
        <p:txBody>
          <a:bodyPr lIns="0" tIns="0" rIns="0" bIns="0" rtlCol="0" anchor="t">
            <a:spAutoFit/>
          </a:bodyPr>
          <a:lstStyle/>
          <a:p>
            <a:pPr algn="ctr">
              <a:lnSpc>
                <a:spcPts val="1860"/>
              </a:lnSpc>
              <a:spcBef>
                <a:spcPct val="0"/>
              </a:spcBef>
            </a:pPr>
            <a:r>
              <a:rPr lang="en-US" sz="1860" spc="-167">
                <a:solidFill>
                  <a:srgbClr val="FFF4BD"/>
                </a:solidFill>
                <a:latin typeface="Heading Now 91-98"/>
                <a:ea typeface="Heading Now 91-98"/>
                <a:cs typeface="Heading Now 91-98"/>
                <a:sym typeface="Heading Now 91-98"/>
              </a:rPr>
              <a:t>THE UNIVERSE COMES ALIVE BEFORE YOUR EYES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sp>
        <p:nvSpPr>
          <p:cNvPr id="3" name="Freeform 3"/>
          <p:cNvSpPr/>
          <p:nvPr/>
        </p:nvSpPr>
        <p:spPr>
          <a:xfrm rot="-1144492">
            <a:off x="7753133" y="3089991"/>
            <a:ext cx="1525300" cy="1525300"/>
          </a:xfrm>
          <a:custGeom>
            <a:avLst/>
            <a:gdLst/>
            <a:ahLst/>
            <a:cxnLst/>
            <a:rect l="l" t="t" r="r" b="b"/>
            <a:pathLst>
              <a:path w="1525300" h="1525300">
                <a:moveTo>
                  <a:pt x="0" y="0"/>
                </a:moveTo>
                <a:lnTo>
                  <a:pt x="1525300" y="0"/>
                </a:lnTo>
                <a:lnTo>
                  <a:pt x="1525300" y="1525300"/>
                </a:lnTo>
                <a:lnTo>
                  <a:pt x="0" y="1525300"/>
                </a:lnTo>
                <a:lnTo>
                  <a:pt x="0" y="0"/>
                </a:lnTo>
                <a:close/>
              </a:path>
            </a:pathLst>
          </a:custGeom>
          <a:blipFill>
            <a:blip r:embed="rId3"/>
            <a:stretch>
              <a:fillRect/>
            </a:stretch>
          </a:blipFill>
        </p:spPr>
      </p:sp>
      <p:sp>
        <p:nvSpPr>
          <p:cNvPr id="4" name="AutoShape 4"/>
          <p:cNvSpPr/>
          <p:nvPr/>
        </p:nvSpPr>
        <p:spPr>
          <a:xfrm flipV="1">
            <a:off x="0" y="1077776"/>
            <a:ext cx="13011150" cy="19050"/>
          </a:xfrm>
          <a:prstGeom prst="line">
            <a:avLst/>
          </a:prstGeom>
          <a:ln w="38100" cap="flat">
            <a:solidFill>
              <a:srgbClr val="FFFFFF"/>
            </a:solidFill>
            <a:prstDash val="solid"/>
            <a:headEnd type="none" w="sm" len="sm"/>
            <a:tailEnd type="none" w="sm" len="sm"/>
          </a:ln>
        </p:spPr>
      </p:sp>
      <p:grpSp>
        <p:nvGrpSpPr>
          <p:cNvPr id="5" name="Group 5"/>
          <p:cNvGrpSpPr/>
          <p:nvPr/>
        </p:nvGrpSpPr>
        <p:grpSpPr>
          <a:xfrm>
            <a:off x="-365760" y="-139184"/>
            <a:ext cx="13547720" cy="1216960"/>
            <a:chOff x="0" y="0"/>
            <a:chExt cx="2973436" cy="267097"/>
          </a:xfrm>
        </p:grpSpPr>
        <p:sp>
          <p:nvSpPr>
            <p:cNvPr id="6" name="Freeform 6"/>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7" name="TextBox 7"/>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8" name="Freeform 8"/>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4"/>
            <a:stretch>
              <a:fillRect l="-37251" t="-15324" r="-38571" b="-43313"/>
            </a:stretch>
          </a:blipFill>
        </p:spPr>
      </p:sp>
      <p:sp>
        <p:nvSpPr>
          <p:cNvPr id="9" name="Freeform 9"/>
          <p:cNvSpPr/>
          <p:nvPr/>
        </p:nvSpPr>
        <p:spPr>
          <a:xfrm rot="2206404">
            <a:off x="7558167" y="4972316"/>
            <a:ext cx="2104858" cy="1452352"/>
          </a:xfrm>
          <a:custGeom>
            <a:avLst/>
            <a:gdLst/>
            <a:ahLst/>
            <a:cxnLst/>
            <a:rect l="l" t="t" r="r" b="b"/>
            <a:pathLst>
              <a:path w="2104858" h="1452352">
                <a:moveTo>
                  <a:pt x="0" y="0"/>
                </a:moveTo>
                <a:lnTo>
                  <a:pt x="2104858" y="0"/>
                </a:lnTo>
                <a:lnTo>
                  <a:pt x="2104858" y="1452352"/>
                </a:lnTo>
                <a:lnTo>
                  <a:pt x="0" y="1452352"/>
                </a:lnTo>
                <a:lnTo>
                  <a:pt x="0" y="0"/>
                </a:lnTo>
                <a:close/>
              </a:path>
            </a:pathLst>
          </a:custGeom>
          <a:blipFill>
            <a:blip r:embed="rId5"/>
            <a:stretch>
              <a:fillRect/>
            </a:stretch>
          </a:blipFill>
        </p:spPr>
      </p:sp>
      <p:sp>
        <p:nvSpPr>
          <p:cNvPr id="10" name="Freeform 10"/>
          <p:cNvSpPr/>
          <p:nvPr/>
        </p:nvSpPr>
        <p:spPr>
          <a:xfrm>
            <a:off x="7778790" y="1408643"/>
            <a:ext cx="1473987" cy="1473987"/>
          </a:xfrm>
          <a:custGeom>
            <a:avLst/>
            <a:gdLst/>
            <a:ahLst/>
            <a:cxnLst/>
            <a:rect l="l" t="t" r="r" b="b"/>
            <a:pathLst>
              <a:path w="1473987" h="1473987">
                <a:moveTo>
                  <a:pt x="0" y="0"/>
                </a:moveTo>
                <a:lnTo>
                  <a:pt x="1473986" y="0"/>
                </a:lnTo>
                <a:lnTo>
                  <a:pt x="1473986" y="1473987"/>
                </a:lnTo>
                <a:lnTo>
                  <a:pt x="0" y="1473987"/>
                </a:lnTo>
                <a:lnTo>
                  <a:pt x="0" y="0"/>
                </a:lnTo>
                <a:close/>
              </a:path>
            </a:pathLst>
          </a:custGeom>
          <a:blipFill>
            <a:blip r:embed="rId6"/>
            <a:stretch>
              <a:fillRect/>
            </a:stretch>
          </a:blipFill>
        </p:spPr>
      </p:sp>
      <p:grpSp>
        <p:nvGrpSpPr>
          <p:cNvPr id="11" name="Group 11"/>
          <p:cNvGrpSpPr/>
          <p:nvPr/>
        </p:nvGrpSpPr>
        <p:grpSpPr>
          <a:xfrm>
            <a:off x="1061910" y="1745430"/>
            <a:ext cx="5765915" cy="800412"/>
            <a:chOff x="0" y="0"/>
            <a:chExt cx="1265496" cy="175673"/>
          </a:xfrm>
        </p:grpSpPr>
        <p:sp>
          <p:nvSpPr>
            <p:cNvPr id="12" name="Freeform 12"/>
            <p:cNvSpPr/>
            <p:nvPr/>
          </p:nvSpPr>
          <p:spPr>
            <a:xfrm>
              <a:off x="0" y="0"/>
              <a:ext cx="1265496" cy="175673"/>
            </a:xfrm>
            <a:custGeom>
              <a:avLst/>
              <a:gdLst/>
              <a:ahLst/>
              <a:cxnLst/>
              <a:rect l="l" t="t" r="r" b="b"/>
              <a:pathLst>
                <a:path w="1265496" h="175673">
                  <a:moveTo>
                    <a:pt x="5371" y="0"/>
                  </a:moveTo>
                  <a:lnTo>
                    <a:pt x="1260125" y="0"/>
                  </a:lnTo>
                  <a:cubicBezTo>
                    <a:pt x="1261549" y="0"/>
                    <a:pt x="1262915" y="566"/>
                    <a:pt x="1263923" y="1573"/>
                  </a:cubicBezTo>
                  <a:cubicBezTo>
                    <a:pt x="1264930" y="2580"/>
                    <a:pt x="1265496" y="3946"/>
                    <a:pt x="1265496" y="5371"/>
                  </a:cubicBezTo>
                  <a:lnTo>
                    <a:pt x="1265496" y="170303"/>
                  </a:lnTo>
                  <a:cubicBezTo>
                    <a:pt x="1265496" y="173269"/>
                    <a:pt x="1263091" y="175673"/>
                    <a:pt x="1260125" y="175673"/>
                  </a:cubicBezTo>
                  <a:lnTo>
                    <a:pt x="5371" y="175673"/>
                  </a:lnTo>
                  <a:cubicBezTo>
                    <a:pt x="2405" y="175673"/>
                    <a:pt x="0" y="173269"/>
                    <a:pt x="0" y="170303"/>
                  </a:cubicBezTo>
                  <a:lnTo>
                    <a:pt x="0" y="5371"/>
                  </a:lnTo>
                  <a:cubicBezTo>
                    <a:pt x="0" y="2405"/>
                    <a:pt x="2405" y="0"/>
                    <a:pt x="5371" y="0"/>
                  </a:cubicBezTo>
                  <a:close/>
                </a:path>
              </a:pathLst>
            </a:custGeom>
            <a:solidFill>
              <a:srgbClr val="887BB0"/>
            </a:solidFill>
          </p:spPr>
        </p:sp>
        <p:sp>
          <p:nvSpPr>
            <p:cNvPr id="13" name="TextBox 13"/>
            <p:cNvSpPr txBox="1"/>
            <p:nvPr/>
          </p:nvSpPr>
          <p:spPr>
            <a:xfrm>
              <a:off x="0" y="0"/>
              <a:ext cx="1265496" cy="175673"/>
            </a:xfrm>
            <a:prstGeom prst="rect">
              <a:avLst/>
            </a:prstGeom>
          </p:spPr>
          <p:txBody>
            <a:bodyPr lIns="50800" tIns="50800" rIns="50800" bIns="50800" rtlCol="0" anchor="ctr"/>
            <a:lstStyle/>
            <a:p>
              <a:pPr algn="ctr">
                <a:lnSpc>
                  <a:spcPts val="1599"/>
                </a:lnSpc>
              </a:pPr>
              <a:r>
                <a:rPr lang="en-US" sz="1599" b="1" spc="-143">
                  <a:solidFill>
                    <a:srgbClr val="F9F1F0"/>
                  </a:solidFill>
                  <a:latin typeface="Heading Now 91-98 Bold"/>
                  <a:ea typeface="Heading Now 91-98 Bold"/>
                  <a:cs typeface="Heading Now 91-98 Bold"/>
                  <a:sym typeface="Heading Now 91-98 Bold"/>
                </a:rPr>
                <a:t>DISCOVERS THE GALAXY AND THE PLANETS</a:t>
              </a:r>
            </a:p>
          </p:txBody>
        </p:sp>
      </p:grpSp>
      <p:grpSp>
        <p:nvGrpSpPr>
          <p:cNvPr id="14" name="Group 14"/>
          <p:cNvGrpSpPr/>
          <p:nvPr/>
        </p:nvGrpSpPr>
        <p:grpSpPr>
          <a:xfrm>
            <a:off x="1061910" y="3466888"/>
            <a:ext cx="5892134" cy="827070"/>
            <a:chOff x="0" y="0"/>
            <a:chExt cx="1293198" cy="181524"/>
          </a:xfrm>
        </p:grpSpPr>
        <p:sp>
          <p:nvSpPr>
            <p:cNvPr id="15" name="Freeform 15"/>
            <p:cNvSpPr/>
            <p:nvPr/>
          </p:nvSpPr>
          <p:spPr>
            <a:xfrm>
              <a:off x="0" y="0"/>
              <a:ext cx="1293198" cy="181524"/>
            </a:xfrm>
            <a:custGeom>
              <a:avLst/>
              <a:gdLst/>
              <a:ahLst/>
              <a:cxnLst/>
              <a:rect l="l" t="t" r="r" b="b"/>
              <a:pathLst>
                <a:path w="1293198" h="181524">
                  <a:moveTo>
                    <a:pt x="15767" y="0"/>
                  </a:moveTo>
                  <a:lnTo>
                    <a:pt x="1277431" y="0"/>
                  </a:lnTo>
                  <a:cubicBezTo>
                    <a:pt x="1281613" y="0"/>
                    <a:pt x="1285623" y="1661"/>
                    <a:pt x="1288580" y="4618"/>
                  </a:cubicBezTo>
                  <a:cubicBezTo>
                    <a:pt x="1291537" y="7575"/>
                    <a:pt x="1293198" y="11586"/>
                    <a:pt x="1293198" y="15767"/>
                  </a:cubicBezTo>
                  <a:lnTo>
                    <a:pt x="1293198" y="165757"/>
                  </a:lnTo>
                  <a:cubicBezTo>
                    <a:pt x="1293198" y="169939"/>
                    <a:pt x="1291537" y="173949"/>
                    <a:pt x="1288580" y="176906"/>
                  </a:cubicBezTo>
                  <a:cubicBezTo>
                    <a:pt x="1285623" y="179863"/>
                    <a:pt x="1281613" y="181524"/>
                    <a:pt x="1277431" y="181524"/>
                  </a:cubicBezTo>
                  <a:lnTo>
                    <a:pt x="15767" y="181524"/>
                  </a:lnTo>
                  <a:cubicBezTo>
                    <a:pt x="11586" y="181524"/>
                    <a:pt x="7575" y="179863"/>
                    <a:pt x="4618" y="176906"/>
                  </a:cubicBezTo>
                  <a:cubicBezTo>
                    <a:pt x="1661" y="173949"/>
                    <a:pt x="0" y="169939"/>
                    <a:pt x="0" y="165757"/>
                  </a:cubicBezTo>
                  <a:lnTo>
                    <a:pt x="0" y="15767"/>
                  </a:lnTo>
                  <a:cubicBezTo>
                    <a:pt x="0" y="11586"/>
                    <a:pt x="1661" y="7575"/>
                    <a:pt x="4618" y="4618"/>
                  </a:cubicBezTo>
                  <a:cubicBezTo>
                    <a:pt x="7575" y="1661"/>
                    <a:pt x="11586" y="0"/>
                    <a:pt x="15767" y="0"/>
                  </a:cubicBezTo>
                  <a:close/>
                </a:path>
              </a:pathLst>
            </a:custGeom>
            <a:solidFill>
              <a:srgbClr val="887BB0"/>
            </a:solidFill>
          </p:spPr>
        </p:sp>
        <p:sp>
          <p:nvSpPr>
            <p:cNvPr id="16" name="TextBox 16"/>
            <p:cNvSpPr txBox="1"/>
            <p:nvPr/>
          </p:nvSpPr>
          <p:spPr>
            <a:xfrm>
              <a:off x="0" y="0"/>
              <a:ext cx="1293198" cy="181524"/>
            </a:xfrm>
            <a:prstGeom prst="rect">
              <a:avLst/>
            </a:prstGeom>
          </p:spPr>
          <p:txBody>
            <a:bodyPr lIns="50800" tIns="50800" rIns="50800" bIns="50800" rtlCol="0" anchor="ctr"/>
            <a:lstStyle/>
            <a:p>
              <a:pPr algn="ctr">
                <a:lnSpc>
                  <a:spcPts val="1599"/>
                </a:lnSpc>
              </a:pPr>
              <a:r>
                <a:rPr lang="en-US" sz="1599" b="1" spc="-143">
                  <a:solidFill>
                    <a:srgbClr val="F9F1F0"/>
                  </a:solidFill>
                  <a:latin typeface="Heading Now 91-98 Bold"/>
                  <a:ea typeface="Heading Now 91-98 Bold"/>
                  <a:cs typeface="Heading Now 91-98 Bold"/>
                  <a:sym typeface="Heading Now 91-98 Bold"/>
                </a:rPr>
                <a:t>EDUCATIONAL DISPLAY</a:t>
              </a:r>
            </a:p>
          </p:txBody>
        </p:sp>
      </p:grpSp>
      <p:grpSp>
        <p:nvGrpSpPr>
          <p:cNvPr id="17" name="Group 17"/>
          <p:cNvGrpSpPr/>
          <p:nvPr/>
        </p:nvGrpSpPr>
        <p:grpSpPr>
          <a:xfrm>
            <a:off x="1061910" y="5215003"/>
            <a:ext cx="5892134" cy="907017"/>
            <a:chOff x="0" y="0"/>
            <a:chExt cx="1293198" cy="199071"/>
          </a:xfrm>
        </p:grpSpPr>
        <p:sp>
          <p:nvSpPr>
            <p:cNvPr id="18" name="Freeform 18"/>
            <p:cNvSpPr/>
            <p:nvPr/>
          </p:nvSpPr>
          <p:spPr>
            <a:xfrm>
              <a:off x="0" y="0"/>
              <a:ext cx="1293198" cy="199071"/>
            </a:xfrm>
            <a:custGeom>
              <a:avLst/>
              <a:gdLst/>
              <a:ahLst/>
              <a:cxnLst/>
              <a:rect l="l" t="t" r="r" b="b"/>
              <a:pathLst>
                <a:path w="1293198" h="199071">
                  <a:moveTo>
                    <a:pt x="15767" y="0"/>
                  </a:moveTo>
                  <a:lnTo>
                    <a:pt x="1277431" y="0"/>
                  </a:lnTo>
                  <a:cubicBezTo>
                    <a:pt x="1281613" y="0"/>
                    <a:pt x="1285623" y="1661"/>
                    <a:pt x="1288580" y="4618"/>
                  </a:cubicBezTo>
                  <a:cubicBezTo>
                    <a:pt x="1291537" y="7575"/>
                    <a:pt x="1293198" y="11586"/>
                    <a:pt x="1293198" y="15767"/>
                  </a:cubicBezTo>
                  <a:lnTo>
                    <a:pt x="1293198" y="183304"/>
                  </a:lnTo>
                  <a:cubicBezTo>
                    <a:pt x="1293198" y="187485"/>
                    <a:pt x="1291537" y="191496"/>
                    <a:pt x="1288580" y="194453"/>
                  </a:cubicBezTo>
                  <a:cubicBezTo>
                    <a:pt x="1285623" y="197410"/>
                    <a:pt x="1281613" y="199071"/>
                    <a:pt x="1277431" y="199071"/>
                  </a:cubicBezTo>
                  <a:lnTo>
                    <a:pt x="15767" y="199071"/>
                  </a:lnTo>
                  <a:cubicBezTo>
                    <a:pt x="11586" y="199071"/>
                    <a:pt x="7575" y="197410"/>
                    <a:pt x="4618" y="194453"/>
                  </a:cubicBezTo>
                  <a:cubicBezTo>
                    <a:pt x="1661" y="191496"/>
                    <a:pt x="0" y="187485"/>
                    <a:pt x="0" y="183304"/>
                  </a:cubicBezTo>
                  <a:lnTo>
                    <a:pt x="0" y="15767"/>
                  </a:lnTo>
                  <a:cubicBezTo>
                    <a:pt x="0" y="11586"/>
                    <a:pt x="1661" y="7575"/>
                    <a:pt x="4618" y="4618"/>
                  </a:cubicBezTo>
                  <a:cubicBezTo>
                    <a:pt x="7575" y="1661"/>
                    <a:pt x="11586" y="0"/>
                    <a:pt x="15767" y="0"/>
                  </a:cubicBezTo>
                  <a:close/>
                </a:path>
              </a:pathLst>
            </a:custGeom>
            <a:solidFill>
              <a:srgbClr val="887BB0"/>
            </a:solidFill>
          </p:spPr>
        </p:sp>
        <p:sp>
          <p:nvSpPr>
            <p:cNvPr id="19" name="TextBox 19"/>
            <p:cNvSpPr txBox="1"/>
            <p:nvPr/>
          </p:nvSpPr>
          <p:spPr>
            <a:xfrm>
              <a:off x="0" y="0"/>
              <a:ext cx="1293198" cy="199071"/>
            </a:xfrm>
            <a:prstGeom prst="rect">
              <a:avLst/>
            </a:prstGeom>
          </p:spPr>
          <p:txBody>
            <a:bodyPr lIns="50800" tIns="50800" rIns="50800" bIns="50800" rtlCol="0" anchor="ctr"/>
            <a:lstStyle/>
            <a:p>
              <a:pPr algn="ctr">
                <a:lnSpc>
                  <a:spcPts val="1599"/>
                </a:lnSpc>
              </a:pPr>
              <a:r>
                <a:rPr lang="en-US" sz="1599" b="1" spc="-143">
                  <a:solidFill>
                    <a:srgbClr val="F9F1F0"/>
                  </a:solidFill>
                  <a:latin typeface="Heading Now 91-98 Bold"/>
                  <a:ea typeface="Heading Now 91-98 Bold"/>
                  <a:cs typeface="Heading Now 91-98 Bold"/>
                  <a:sym typeface="Heading Now 91-98 Bold"/>
                </a:rPr>
                <a:t>HANDS ON ACTIVITIES</a:t>
              </a:r>
            </a:p>
          </p:txBody>
        </p:sp>
      </p:grpSp>
      <p:grpSp>
        <p:nvGrpSpPr>
          <p:cNvPr id="20" name="Group 20"/>
          <p:cNvGrpSpPr/>
          <p:nvPr/>
        </p:nvGrpSpPr>
        <p:grpSpPr>
          <a:xfrm>
            <a:off x="10269328" y="6122021"/>
            <a:ext cx="2114612" cy="834962"/>
            <a:chOff x="0" y="0"/>
            <a:chExt cx="464112" cy="183256"/>
          </a:xfrm>
        </p:grpSpPr>
        <p:sp>
          <p:nvSpPr>
            <p:cNvPr id="21" name="Freeform 21"/>
            <p:cNvSpPr/>
            <p:nvPr/>
          </p:nvSpPr>
          <p:spPr>
            <a:xfrm>
              <a:off x="0" y="0"/>
              <a:ext cx="464112" cy="183256"/>
            </a:xfrm>
            <a:custGeom>
              <a:avLst/>
              <a:gdLst/>
              <a:ahLst/>
              <a:cxnLst/>
              <a:rect l="l" t="t" r="r" b="b"/>
              <a:pathLst>
                <a:path w="464112" h="183256">
                  <a:moveTo>
                    <a:pt x="91628" y="0"/>
                  </a:moveTo>
                  <a:lnTo>
                    <a:pt x="372484" y="0"/>
                  </a:lnTo>
                  <a:cubicBezTo>
                    <a:pt x="396786" y="0"/>
                    <a:pt x="420092" y="9654"/>
                    <a:pt x="437275" y="26837"/>
                  </a:cubicBezTo>
                  <a:cubicBezTo>
                    <a:pt x="454459" y="44021"/>
                    <a:pt x="464112" y="67327"/>
                    <a:pt x="464112" y="91628"/>
                  </a:cubicBezTo>
                  <a:lnTo>
                    <a:pt x="464112" y="91628"/>
                  </a:lnTo>
                  <a:cubicBezTo>
                    <a:pt x="464112" y="115929"/>
                    <a:pt x="454459" y="139235"/>
                    <a:pt x="437275" y="156419"/>
                  </a:cubicBezTo>
                  <a:cubicBezTo>
                    <a:pt x="420092" y="173603"/>
                    <a:pt x="396786" y="183256"/>
                    <a:pt x="372484" y="183256"/>
                  </a:cubicBezTo>
                  <a:lnTo>
                    <a:pt x="91628" y="183256"/>
                  </a:lnTo>
                  <a:cubicBezTo>
                    <a:pt x="67327" y="183256"/>
                    <a:pt x="44021" y="173603"/>
                    <a:pt x="26837" y="156419"/>
                  </a:cubicBezTo>
                  <a:cubicBezTo>
                    <a:pt x="9654" y="139235"/>
                    <a:pt x="0" y="115929"/>
                    <a:pt x="0" y="91628"/>
                  </a:cubicBezTo>
                  <a:lnTo>
                    <a:pt x="0" y="91628"/>
                  </a:lnTo>
                  <a:cubicBezTo>
                    <a:pt x="0" y="67327"/>
                    <a:pt x="9654" y="44021"/>
                    <a:pt x="26837" y="26837"/>
                  </a:cubicBezTo>
                  <a:cubicBezTo>
                    <a:pt x="44021" y="9654"/>
                    <a:pt x="67327" y="0"/>
                    <a:pt x="91628" y="0"/>
                  </a:cubicBezTo>
                  <a:close/>
                </a:path>
              </a:pathLst>
            </a:custGeom>
            <a:solidFill>
              <a:srgbClr val="2B1E3E"/>
            </a:solidFill>
          </p:spPr>
        </p:sp>
        <p:sp>
          <p:nvSpPr>
            <p:cNvPr id="22" name="TextBox 22"/>
            <p:cNvSpPr txBox="1"/>
            <p:nvPr/>
          </p:nvSpPr>
          <p:spPr>
            <a:xfrm>
              <a:off x="0" y="0"/>
              <a:ext cx="464112" cy="183256"/>
            </a:xfrm>
            <a:prstGeom prst="rect">
              <a:avLst/>
            </a:prstGeom>
          </p:spPr>
          <p:txBody>
            <a:bodyPr lIns="50800" tIns="50800" rIns="50800" bIns="50800" rtlCol="0" anchor="ctr"/>
            <a:lstStyle/>
            <a:p>
              <a:pPr algn="ctr">
                <a:lnSpc>
                  <a:spcPts val="1599"/>
                </a:lnSpc>
              </a:pPr>
              <a:r>
                <a:rPr lang="en-US" sz="1600" b="1" spc="-143" dirty="0">
                  <a:solidFill>
                    <a:schemeClr val="accent6">
                      <a:lumMod val="75000"/>
                    </a:schemeClr>
                  </a:solidFill>
                  <a:latin typeface="Heading Now 91-98 Bold"/>
                  <a:ea typeface="Heading Now 91-98 Bold"/>
                  <a:cs typeface="Heading Now 91-98 Bold"/>
                  <a:sym typeface="Heading Now 91-98 Bold"/>
                  <a:hlinkClick r:id="" action="ppaction://hlinkshowjump?jump=previousslide">
                    <a:extLst>
                      <a:ext uri="{A12FA001-AC4F-418D-AE19-62706E023703}">
                        <ahyp:hlinkClr xmlns:ahyp="http://schemas.microsoft.com/office/drawing/2018/hyperlinkcolor" val="tx"/>
                      </a:ext>
                    </a:extLst>
                  </a:hlinkClick>
                </a:rPr>
                <a:t>RETURN</a:t>
              </a:r>
              <a:endParaRPr lang="en-US" sz="1600" b="1" spc="-143" dirty="0">
                <a:solidFill>
                  <a:schemeClr val="accent6">
                    <a:lumMod val="75000"/>
                  </a:schemeClr>
                </a:solidFill>
                <a:latin typeface="Heading Now 91-98 Bold"/>
                <a:ea typeface="Heading Now 91-98 Bold"/>
                <a:cs typeface="Heading Now 91-98 Bold"/>
                <a:sym typeface="Heading Now 91-98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sp>
        <p:nvSpPr>
          <p:cNvPr id="3" name="AutoShape 3"/>
          <p:cNvSpPr/>
          <p:nvPr/>
        </p:nvSpPr>
        <p:spPr>
          <a:xfrm flipV="1">
            <a:off x="0" y="1077776"/>
            <a:ext cx="13011150" cy="1905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536570" y="-139184"/>
            <a:ext cx="13547720" cy="1216960"/>
            <a:chOff x="0" y="0"/>
            <a:chExt cx="2973436" cy="267097"/>
          </a:xfrm>
        </p:grpSpPr>
        <p:sp>
          <p:nvSpPr>
            <p:cNvPr id="5" name="Freeform 5"/>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6" name="TextBox 6"/>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7" name="Freeform 7"/>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3"/>
            <a:stretch>
              <a:fillRect l="-37251" t="-15324" r="-38571" b="-43313"/>
            </a:stretch>
          </a:blipFill>
        </p:spPr>
      </p:sp>
      <p:grpSp>
        <p:nvGrpSpPr>
          <p:cNvPr id="8" name="Group 8"/>
          <p:cNvGrpSpPr/>
          <p:nvPr/>
        </p:nvGrpSpPr>
        <p:grpSpPr>
          <a:xfrm>
            <a:off x="5054927" y="2497949"/>
            <a:ext cx="3181113" cy="3181113"/>
            <a:chOff x="0" y="0"/>
            <a:chExt cx="812800" cy="812800"/>
          </a:xfrm>
        </p:grpSpPr>
        <p:sp>
          <p:nvSpPr>
            <p:cNvPr id="9" name="Freeform 9"/>
            <p:cNvSpPr/>
            <p:nvPr/>
          </p:nvSpPr>
          <p:spPr>
            <a:xfrm>
              <a:off x="0" y="0"/>
              <a:ext cx="812800" cy="812800"/>
            </a:xfrm>
            <a:custGeom>
              <a:avLst/>
              <a:gdLst/>
              <a:ahLst/>
              <a:cxnLst/>
              <a:rect l="l" t="t" r="r" b="b"/>
              <a:pathLst>
                <a:path w="812800" h="812800">
                  <a:moveTo>
                    <a:pt x="38939" y="0"/>
                  </a:moveTo>
                  <a:lnTo>
                    <a:pt x="773861" y="0"/>
                  </a:lnTo>
                  <a:cubicBezTo>
                    <a:pt x="795366" y="0"/>
                    <a:pt x="812800" y="17434"/>
                    <a:pt x="812800" y="38939"/>
                  </a:cubicBezTo>
                  <a:lnTo>
                    <a:pt x="812800" y="773861"/>
                  </a:lnTo>
                  <a:cubicBezTo>
                    <a:pt x="812800" y="795366"/>
                    <a:pt x="795366" y="812800"/>
                    <a:pt x="773861" y="812800"/>
                  </a:cubicBezTo>
                  <a:lnTo>
                    <a:pt x="38939" y="812800"/>
                  </a:lnTo>
                  <a:cubicBezTo>
                    <a:pt x="17434" y="812800"/>
                    <a:pt x="0" y="795366"/>
                    <a:pt x="0" y="773861"/>
                  </a:cubicBezTo>
                  <a:lnTo>
                    <a:pt x="0" y="38939"/>
                  </a:lnTo>
                  <a:cubicBezTo>
                    <a:pt x="0" y="17434"/>
                    <a:pt x="17434" y="0"/>
                    <a:pt x="38939" y="0"/>
                  </a:cubicBezTo>
                  <a:close/>
                </a:path>
              </a:pathLst>
            </a:custGeom>
            <a:blipFill>
              <a:blip r:embed="rId4"/>
              <a:stretch>
                <a:fillRect/>
              </a:stretch>
            </a:blipFill>
          </p:spPr>
          <p:txBody>
            <a:bodyPr/>
            <a:lstStyle/>
            <a:p>
              <a:r>
                <a:rPr lang="en-US" dirty="0"/>
                <a:t>a</a:t>
              </a:r>
              <a:endParaRPr lang="en-PH" dirty="0"/>
            </a:p>
          </p:txBody>
        </p:sp>
      </p:grpSp>
      <p:grpSp>
        <p:nvGrpSpPr>
          <p:cNvPr id="10" name="Group 10"/>
          <p:cNvGrpSpPr/>
          <p:nvPr/>
        </p:nvGrpSpPr>
        <p:grpSpPr>
          <a:xfrm>
            <a:off x="1061910" y="2545390"/>
            <a:ext cx="3086231" cy="3086231"/>
            <a:chOff x="0" y="0"/>
            <a:chExt cx="812800" cy="812800"/>
          </a:xfrm>
        </p:grpSpPr>
        <p:sp>
          <p:nvSpPr>
            <p:cNvPr id="11" name="Freeform 11"/>
            <p:cNvSpPr/>
            <p:nvPr/>
          </p:nvSpPr>
          <p:spPr>
            <a:xfrm>
              <a:off x="0" y="0"/>
              <a:ext cx="812800" cy="812800"/>
            </a:xfrm>
            <a:custGeom>
              <a:avLst/>
              <a:gdLst/>
              <a:ahLst/>
              <a:cxnLst/>
              <a:rect l="l" t="t" r="r" b="b"/>
              <a:pathLst>
                <a:path w="812800" h="812800">
                  <a:moveTo>
                    <a:pt x="40137" y="0"/>
                  </a:moveTo>
                  <a:lnTo>
                    <a:pt x="772663" y="0"/>
                  </a:lnTo>
                  <a:cubicBezTo>
                    <a:pt x="783308" y="0"/>
                    <a:pt x="793517" y="4229"/>
                    <a:pt x="801044" y="11756"/>
                  </a:cubicBezTo>
                  <a:cubicBezTo>
                    <a:pt x="808571" y="19283"/>
                    <a:pt x="812800" y="29492"/>
                    <a:pt x="812800" y="40137"/>
                  </a:cubicBezTo>
                  <a:lnTo>
                    <a:pt x="812800" y="772663"/>
                  </a:lnTo>
                  <a:cubicBezTo>
                    <a:pt x="812800" y="783308"/>
                    <a:pt x="808571" y="793517"/>
                    <a:pt x="801044" y="801044"/>
                  </a:cubicBezTo>
                  <a:cubicBezTo>
                    <a:pt x="793517" y="808571"/>
                    <a:pt x="783308" y="812800"/>
                    <a:pt x="772663" y="812800"/>
                  </a:cubicBezTo>
                  <a:lnTo>
                    <a:pt x="40137" y="812800"/>
                  </a:lnTo>
                  <a:cubicBezTo>
                    <a:pt x="29492" y="812800"/>
                    <a:pt x="19283" y="808571"/>
                    <a:pt x="11756" y="801044"/>
                  </a:cubicBezTo>
                  <a:cubicBezTo>
                    <a:pt x="4229" y="793517"/>
                    <a:pt x="0" y="783308"/>
                    <a:pt x="0" y="772663"/>
                  </a:cubicBezTo>
                  <a:lnTo>
                    <a:pt x="0" y="40137"/>
                  </a:lnTo>
                  <a:cubicBezTo>
                    <a:pt x="0" y="29492"/>
                    <a:pt x="4229" y="19283"/>
                    <a:pt x="11756" y="11756"/>
                  </a:cubicBezTo>
                  <a:cubicBezTo>
                    <a:pt x="19283" y="4229"/>
                    <a:pt x="29492" y="0"/>
                    <a:pt x="40137" y="0"/>
                  </a:cubicBezTo>
                  <a:close/>
                </a:path>
              </a:pathLst>
            </a:custGeom>
            <a:blipFill>
              <a:blip r:embed="rId5"/>
              <a:stretch>
                <a:fillRect/>
              </a:stretch>
            </a:blipFill>
          </p:spPr>
        </p:sp>
      </p:grpSp>
      <p:grpSp>
        <p:nvGrpSpPr>
          <p:cNvPr id="12" name="Group 12"/>
          <p:cNvGrpSpPr/>
          <p:nvPr/>
        </p:nvGrpSpPr>
        <p:grpSpPr>
          <a:xfrm>
            <a:off x="9140915" y="2497949"/>
            <a:ext cx="3178302" cy="3178302"/>
            <a:chOff x="0" y="0"/>
            <a:chExt cx="812800" cy="812800"/>
          </a:xfrm>
        </p:grpSpPr>
        <p:sp>
          <p:nvSpPr>
            <p:cNvPr id="13" name="Freeform 13"/>
            <p:cNvSpPr/>
            <p:nvPr/>
          </p:nvSpPr>
          <p:spPr>
            <a:xfrm>
              <a:off x="0" y="0"/>
              <a:ext cx="812800" cy="812800"/>
            </a:xfrm>
            <a:custGeom>
              <a:avLst/>
              <a:gdLst/>
              <a:ahLst/>
              <a:cxnLst/>
              <a:rect l="l" t="t" r="r" b="b"/>
              <a:pathLst>
                <a:path w="812800" h="812800">
                  <a:moveTo>
                    <a:pt x="38974" y="0"/>
                  </a:moveTo>
                  <a:lnTo>
                    <a:pt x="773826" y="0"/>
                  </a:lnTo>
                  <a:cubicBezTo>
                    <a:pt x="795351" y="0"/>
                    <a:pt x="812800" y="17449"/>
                    <a:pt x="812800" y="38974"/>
                  </a:cubicBezTo>
                  <a:lnTo>
                    <a:pt x="812800" y="773826"/>
                  </a:lnTo>
                  <a:cubicBezTo>
                    <a:pt x="812800" y="795351"/>
                    <a:pt x="795351" y="812800"/>
                    <a:pt x="773826" y="812800"/>
                  </a:cubicBezTo>
                  <a:lnTo>
                    <a:pt x="38974" y="812800"/>
                  </a:lnTo>
                  <a:cubicBezTo>
                    <a:pt x="17449" y="812800"/>
                    <a:pt x="0" y="795351"/>
                    <a:pt x="0" y="773826"/>
                  </a:cubicBezTo>
                  <a:lnTo>
                    <a:pt x="0" y="38974"/>
                  </a:lnTo>
                  <a:cubicBezTo>
                    <a:pt x="0" y="17449"/>
                    <a:pt x="17449" y="0"/>
                    <a:pt x="38974" y="0"/>
                  </a:cubicBezTo>
                  <a:close/>
                </a:path>
              </a:pathLst>
            </a:custGeom>
            <a:blipFill>
              <a:blip r:embed="rId6"/>
              <a:stretch>
                <a:fillRect t="-12111" b="-12111"/>
              </a:stretch>
            </a:blipFill>
          </p:spPr>
        </p:sp>
      </p:grpSp>
      <p:sp>
        <p:nvSpPr>
          <p:cNvPr id="14" name="Freeform 14"/>
          <p:cNvSpPr/>
          <p:nvPr/>
        </p:nvSpPr>
        <p:spPr>
          <a:xfrm rot="-5400000">
            <a:off x="2177173" y="4664003"/>
            <a:ext cx="855704" cy="960117"/>
          </a:xfrm>
          <a:custGeom>
            <a:avLst/>
            <a:gdLst/>
            <a:ahLst/>
            <a:cxnLst/>
            <a:rect l="l" t="t" r="r" b="b"/>
            <a:pathLst>
              <a:path w="855704" h="960117">
                <a:moveTo>
                  <a:pt x="0" y="0"/>
                </a:moveTo>
                <a:lnTo>
                  <a:pt x="855705" y="0"/>
                </a:lnTo>
                <a:lnTo>
                  <a:pt x="855705" y="960117"/>
                </a:lnTo>
                <a:lnTo>
                  <a:pt x="0" y="960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335032" y="235202"/>
            <a:ext cx="2347967" cy="619400"/>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League Spartan"/>
                <a:ea typeface="League Spartan"/>
                <a:cs typeface="League Spartan"/>
                <a:sym typeface="League Spartan"/>
              </a:rPr>
              <a:t>EXPLORE</a:t>
            </a:r>
          </a:p>
        </p:txBody>
      </p:sp>
      <p:sp>
        <p:nvSpPr>
          <p:cNvPr id="16" name="TextBox 16"/>
          <p:cNvSpPr txBox="1"/>
          <p:nvPr/>
        </p:nvSpPr>
        <p:spPr>
          <a:xfrm>
            <a:off x="5610160" y="2688293"/>
            <a:ext cx="2070646" cy="338041"/>
          </a:xfrm>
          <a:prstGeom prst="rect">
            <a:avLst/>
          </a:prstGeom>
        </p:spPr>
        <p:txBody>
          <a:bodyPr lIns="0" tIns="0" rIns="0" bIns="0" rtlCol="0" anchor="t">
            <a:spAutoFit/>
          </a:bodyPr>
          <a:lstStyle/>
          <a:p>
            <a:pPr algn="ctr">
              <a:lnSpc>
                <a:spcPts val="2599"/>
              </a:lnSpc>
              <a:spcBef>
                <a:spcPct val="0"/>
              </a:spcBef>
            </a:pPr>
            <a:r>
              <a:rPr lang="en-US" sz="2599" b="1" spc="-233" dirty="0">
                <a:solidFill>
                  <a:schemeClr val="accent6">
                    <a:lumMod val="75000"/>
                  </a:schemeClr>
                </a:solidFill>
                <a:latin typeface="Heading Now 91-98 Bold"/>
                <a:ea typeface="Heading Now 91-98 Bold"/>
                <a:cs typeface="Heading Now 91-98 Bold"/>
                <a:sym typeface="Heading Now 91-98 Bold"/>
                <a:hlinkClick r:id="" action="ppaction://hlinkshowjump?jump=nextslide">
                  <a:extLst>
                    <a:ext uri="{A12FA001-AC4F-418D-AE19-62706E023703}">
                      <ahyp:hlinkClr xmlns:ahyp="http://schemas.microsoft.com/office/drawing/2018/hyperlinkcolor" val="tx"/>
                    </a:ext>
                  </a:extLst>
                </a:hlinkClick>
              </a:rPr>
              <a:t>HISTORY</a:t>
            </a:r>
            <a:endParaRPr lang="en-US" sz="2599" b="1" spc="-233" dirty="0">
              <a:solidFill>
                <a:schemeClr val="accent6">
                  <a:lumMod val="75000"/>
                </a:schemeClr>
              </a:solidFill>
              <a:latin typeface="Heading Now 91-98 Bold"/>
              <a:ea typeface="Heading Now 91-98 Bold"/>
              <a:cs typeface="Heading Now 91-98 Bold"/>
              <a:sym typeface="Heading Now 91-98 Bold"/>
            </a:endParaRPr>
          </a:p>
        </p:txBody>
      </p:sp>
      <p:sp>
        <p:nvSpPr>
          <p:cNvPr id="17" name="TextBox 17"/>
          <p:cNvSpPr txBox="1"/>
          <p:nvPr/>
        </p:nvSpPr>
        <p:spPr>
          <a:xfrm>
            <a:off x="1335017" y="2727981"/>
            <a:ext cx="2480370" cy="284373"/>
          </a:xfrm>
          <a:prstGeom prst="rect">
            <a:avLst/>
          </a:prstGeom>
        </p:spPr>
        <p:txBody>
          <a:bodyPr lIns="0" tIns="0" rIns="0" bIns="0" rtlCol="0" anchor="t">
            <a:spAutoFit/>
          </a:bodyPr>
          <a:lstStyle/>
          <a:p>
            <a:pPr algn="ctr">
              <a:lnSpc>
                <a:spcPts val="2151"/>
              </a:lnSpc>
              <a:spcBef>
                <a:spcPct val="0"/>
              </a:spcBef>
            </a:pPr>
            <a:r>
              <a:rPr lang="en-US" sz="2151" b="1" spc="-193" dirty="0">
                <a:solidFill>
                  <a:schemeClr val="accent6">
                    <a:lumMod val="75000"/>
                  </a:schemeClr>
                </a:solidFill>
                <a:latin typeface="Heading Now 91-98 Bold"/>
                <a:ea typeface="Heading Now 91-98 Bold"/>
                <a:cs typeface="Heading Now 91-98 Bold"/>
                <a:sym typeface="Heading Now 91-98 Bold"/>
              </a:rPr>
              <a:t>SPACE ZONE</a:t>
            </a:r>
          </a:p>
        </p:txBody>
      </p:sp>
      <p:sp>
        <p:nvSpPr>
          <p:cNvPr id="18" name="TextBox 18"/>
          <p:cNvSpPr txBox="1"/>
          <p:nvPr/>
        </p:nvSpPr>
        <p:spPr>
          <a:xfrm>
            <a:off x="9385850" y="2691786"/>
            <a:ext cx="2688431" cy="312073"/>
          </a:xfrm>
          <a:prstGeom prst="rect">
            <a:avLst/>
          </a:prstGeom>
        </p:spPr>
        <p:txBody>
          <a:bodyPr lIns="0" tIns="0" rIns="0" bIns="0" rtlCol="0" anchor="t">
            <a:spAutoFit/>
          </a:bodyPr>
          <a:lstStyle/>
          <a:p>
            <a:pPr algn="ctr">
              <a:lnSpc>
                <a:spcPts val="2399"/>
              </a:lnSpc>
              <a:spcBef>
                <a:spcPct val="0"/>
              </a:spcBef>
            </a:pPr>
            <a:r>
              <a:rPr lang="en-US" sz="2399" b="1" spc="-215" dirty="0">
                <a:solidFill>
                  <a:schemeClr val="accent6">
                    <a:lumMod val="75000"/>
                  </a:schemeClr>
                </a:solidFill>
                <a:latin typeface="Heading Now 91-98 Bold"/>
                <a:ea typeface="Heading Now 91-98 Bold"/>
                <a:cs typeface="Heading Now 91-98 Bold"/>
                <a:sym typeface="Heading Now 91-98 Bold"/>
              </a:rPr>
              <a:t>SIMULATION</a:t>
            </a:r>
          </a:p>
        </p:txBody>
      </p:sp>
      <p:sp>
        <p:nvSpPr>
          <p:cNvPr id="19" name="Freeform 19"/>
          <p:cNvSpPr/>
          <p:nvPr/>
        </p:nvSpPr>
        <p:spPr>
          <a:xfrm rot="-5400000">
            <a:off x="6289496" y="4664003"/>
            <a:ext cx="855704" cy="960117"/>
          </a:xfrm>
          <a:custGeom>
            <a:avLst/>
            <a:gdLst/>
            <a:ahLst/>
            <a:cxnLst/>
            <a:rect l="l" t="t" r="r" b="b"/>
            <a:pathLst>
              <a:path w="855704" h="960117">
                <a:moveTo>
                  <a:pt x="0" y="0"/>
                </a:moveTo>
                <a:lnTo>
                  <a:pt x="855705" y="0"/>
                </a:lnTo>
                <a:lnTo>
                  <a:pt x="855705" y="960117"/>
                </a:lnTo>
                <a:lnTo>
                  <a:pt x="0" y="960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5400000">
            <a:off x="10401820" y="4645499"/>
            <a:ext cx="855704" cy="960117"/>
          </a:xfrm>
          <a:custGeom>
            <a:avLst/>
            <a:gdLst/>
            <a:ahLst/>
            <a:cxnLst/>
            <a:rect l="l" t="t" r="r" b="b"/>
            <a:pathLst>
              <a:path w="855704" h="960117">
                <a:moveTo>
                  <a:pt x="0" y="0"/>
                </a:moveTo>
                <a:lnTo>
                  <a:pt x="855704" y="0"/>
                </a:lnTo>
                <a:lnTo>
                  <a:pt x="855704" y="960118"/>
                </a:lnTo>
                <a:lnTo>
                  <a:pt x="0" y="960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1" name="Group 21"/>
          <p:cNvGrpSpPr/>
          <p:nvPr/>
        </p:nvGrpSpPr>
        <p:grpSpPr>
          <a:xfrm>
            <a:off x="10349613" y="6100191"/>
            <a:ext cx="2194560" cy="966978"/>
            <a:chOff x="0" y="0"/>
            <a:chExt cx="481659" cy="212231"/>
          </a:xfrm>
        </p:grpSpPr>
        <p:sp>
          <p:nvSpPr>
            <p:cNvPr id="22" name="Freeform 22" descr="c"/>
            <p:cNvSpPr/>
            <p:nvPr/>
          </p:nvSpPr>
          <p:spPr>
            <a:xfrm>
              <a:off x="0" y="0"/>
              <a:ext cx="481659" cy="212231"/>
            </a:xfrm>
            <a:custGeom>
              <a:avLst/>
              <a:gdLst/>
              <a:ahLst/>
              <a:cxnLst/>
              <a:rect l="l" t="t" r="r" b="b"/>
              <a:pathLst>
                <a:path w="481659" h="212231">
                  <a:moveTo>
                    <a:pt x="106116" y="0"/>
                  </a:moveTo>
                  <a:lnTo>
                    <a:pt x="375544" y="0"/>
                  </a:lnTo>
                  <a:cubicBezTo>
                    <a:pt x="403687" y="0"/>
                    <a:pt x="430678" y="11180"/>
                    <a:pt x="450579" y="31081"/>
                  </a:cubicBezTo>
                  <a:cubicBezTo>
                    <a:pt x="470479" y="50981"/>
                    <a:pt x="481659" y="77972"/>
                    <a:pt x="481659" y="106116"/>
                  </a:cubicBezTo>
                  <a:lnTo>
                    <a:pt x="481659" y="106116"/>
                  </a:lnTo>
                  <a:cubicBezTo>
                    <a:pt x="481659" y="134259"/>
                    <a:pt x="470479" y="161250"/>
                    <a:pt x="450579" y="181151"/>
                  </a:cubicBezTo>
                  <a:cubicBezTo>
                    <a:pt x="430678" y="201051"/>
                    <a:pt x="403687" y="212231"/>
                    <a:pt x="375544" y="212231"/>
                  </a:cubicBezTo>
                  <a:lnTo>
                    <a:pt x="106116" y="212231"/>
                  </a:lnTo>
                  <a:cubicBezTo>
                    <a:pt x="77972" y="212231"/>
                    <a:pt x="50981" y="201051"/>
                    <a:pt x="31081" y="181151"/>
                  </a:cubicBezTo>
                  <a:cubicBezTo>
                    <a:pt x="11180" y="161250"/>
                    <a:pt x="0" y="134259"/>
                    <a:pt x="0" y="106116"/>
                  </a:cubicBezTo>
                  <a:lnTo>
                    <a:pt x="0" y="106116"/>
                  </a:lnTo>
                  <a:cubicBezTo>
                    <a:pt x="0" y="77972"/>
                    <a:pt x="11180" y="50981"/>
                    <a:pt x="31081" y="31081"/>
                  </a:cubicBezTo>
                  <a:cubicBezTo>
                    <a:pt x="50981" y="11180"/>
                    <a:pt x="77972" y="0"/>
                    <a:pt x="106116" y="0"/>
                  </a:cubicBezTo>
                  <a:close/>
                </a:path>
              </a:pathLst>
            </a:custGeom>
            <a:solidFill>
              <a:srgbClr val="2B1E3E"/>
            </a:solidFill>
          </p:spPr>
        </p:sp>
        <p:sp>
          <p:nvSpPr>
            <p:cNvPr id="23" name="TextBox 23"/>
            <p:cNvSpPr txBox="1"/>
            <p:nvPr/>
          </p:nvSpPr>
          <p:spPr>
            <a:xfrm>
              <a:off x="0" y="0"/>
              <a:ext cx="481659" cy="212231"/>
            </a:xfrm>
            <a:prstGeom prst="rect">
              <a:avLst/>
            </a:prstGeom>
          </p:spPr>
          <p:txBody>
            <a:bodyPr lIns="50800" tIns="50800" rIns="50800" bIns="50800" rtlCol="0" anchor="ctr"/>
            <a:lstStyle/>
            <a:p>
              <a:pPr algn="ctr">
                <a:lnSpc>
                  <a:spcPts val="1599"/>
                </a:lnSpc>
              </a:pPr>
              <a:r>
                <a:rPr lang="en-US" sz="1599" b="1" spc="-143" dirty="0">
                  <a:solidFill>
                    <a:schemeClr val="accent6">
                      <a:lumMod val="75000"/>
                    </a:schemeClr>
                  </a:solidFill>
                  <a:latin typeface="Heading Now 91-98 Bold"/>
                  <a:ea typeface="Heading Now 91-98 Bold"/>
                  <a:cs typeface="Heading Now 91-98 Bold"/>
                  <a:sym typeface="Heading Now 91-98 Bold"/>
                  <a:hlinkClick r:id="" action="ppaction://hlinkshowjump?jump=firstslide">
                    <a:extLst>
                      <a:ext uri="{A12FA001-AC4F-418D-AE19-62706E023703}">
                        <ahyp:hlinkClr xmlns:ahyp="http://schemas.microsoft.com/office/drawing/2018/hyperlinkcolor" val="tx"/>
                      </a:ext>
                    </a:extLst>
                  </a:hlinkClick>
                </a:rPr>
                <a:t>RETURN</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sp>
        <p:nvSpPr>
          <p:cNvPr id="3" name="AutoShape 3"/>
          <p:cNvSpPr/>
          <p:nvPr/>
        </p:nvSpPr>
        <p:spPr>
          <a:xfrm flipV="1">
            <a:off x="0" y="1077776"/>
            <a:ext cx="13011150" cy="1905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536570" y="-139184"/>
            <a:ext cx="13547720" cy="1216960"/>
            <a:chOff x="0" y="0"/>
            <a:chExt cx="2973436" cy="267097"/>
          </a:xfrm>
        </p:grpSpPr>
        <p:sp>
          <p:nvSpPr>
            <p:cNvPr id="5" name="Freeform 5"/>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6" name="TextBox 6"/>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7" name="Freeform 7"/>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3"/>
            <a:stretch>
              <a:fillRect l="-37251" t="-15324" r="-38571" b="-43313"/>
            </a:stretch>
          </a:blipFill>
        </p:spPr>
      </p:sp>
      <p:grpSp>
        <p:nvGrpSpPr>
          <p:cNvPr id="8" name="Group 8"/>
          <p:cNvGrpSpPr/>
          <p:nvPr/>
        </p:nvGrpSpPr>
        <p:grpSpPr>
          <a:xfrm>
            <a:off x="1061910" y="2545390"/>
            <a:ext cx="3086231" cy="3086231"/>
            <a:chOff x="0" y="0"/>
            <a:chExt cx="812800" cy="812800"/>
          </a:xfrm>
        </p:grpSpPr>
        <p:sp>
          <p:nvSpPr>
            <p:cNvPr id="9" name="Freeform 9"/>
            <p:cNvSpPr/>
            <p:nvPr/>
          </p:nvSpPr>
          <p:spPr>
            <a:xfrm>
              <a:off x="0" y="0"/>
              <a:ext cx="812800" cy="812800"/>
            </a:xfrm>
            <a:custGeom>
              <a:avLst/>
              <a:gdLst/>
              <a:ahLst/>
              <a:cxnLst/>
              <a:rect l="l" t="t" r="r" b="b"/>
              <a:pathLst>
                <a:path w="812800" h="812800">
                  <a:moveTo>
                    <a:pt x="40137" y="0"/>
                  </a:moveTo>
                  <a:lnTo>
                    <a:pt x="772663" y="0"/>
                  </a:lnTo>
                  <a:cubicBezTo>
                    <a:pt x="783308" y="0"/>
                    <a:pt x="793517" y="4229"/>
                    <a:pt x="801044" y="11756"/>
                  </a:cubicBezTo>
                  <a:cubicBezTo>
                    <a:pt x="808571" y="19283"/>
                    <a:pt x="812800" y="29492"/>
                    <a:pt x="812800" y="40137"/>
                  </a:cubicBezTo>
                  <a:lnTo>
                    <a:pt x="812800" y="772663"/>
                  </a:lnTo>
                  <a:cubicBezTo>
                    <a:pt x="812800" y="783308"/>
                    <a:pt x="808571" y="793517"/>
                    <a:pt x="801044" y="801044"/>
                  </a:cubicBezTo>
                  <a:cubicBezTo>
                    <a:pt x="793517" y="808571"/>
                    <a:pt x="783308" y="812800"/>
                    <a:pt x="772663" y="812800"/>
                  </a:cubicBezTo>
                  <a:lnTo>
                    <a:pt x="40137" y="812800"/>
                  </a:lnTo>
                  <a:cubicBezTo>
                    <a:pt x="29492" y="812800"/>
                    <a:pt x="19283" y="808571"/>
                    <a:pt x="11756" y="801044"/>
                  </a:cubicBezTo>
                  <a:cubicBezTo>
                    <a:pt x="4229" y="793517"/>
                    <a:pt x="0" y="783308"/>
                    <a:pt x="0" y="772663"/>
                  </a:cubicBezTo>
                  <a:lnTo>
                    <a:pt x="0" y="40137"/>
                  </a:lnTo>
                  <a:cubicBezTo>
                    <a:pt x="0" y="29492"/>
                    <a:pt x="4229" y="19283"/>
                    <a:pt x="11756" y="11756"/>
                  </a:cubicBezTo>
                  <a:cubicBezTo>
                    <a:pt x="19283" y="4229"/>
                    <a:pt x="29492" y="0"/>
                    <a:pt x="40137" y="0"/>
                  </a:cubicBezTo>
                  <a:close/>
                </a:path>
              </a:pathLst>
            </a:custGeom>
            <a:blipFill>
              <a:blip r:embed="rId4"/>
              <a:stretch>
                <a:fillRect/>
              </a:stretch>
            </a:blipFill>
          </p:spPr>
        </p:sp>
      </p:grpSp>
      <p:grpSp>
        <p:nvGrpSpPr>
          <p:cNvPr id="10" name="Group 10"/>
          <p:cNvGrpSpPr/>
          <p:nvPr/>
        </p:nvGrpSpPr>
        <p:grpSpPr>
          <a:xfrm>
            <a:off x="9130272" y="2498884"/>
            <a:ext cx="3178302" cy="3178302"/>
            <a:chOff x="0" y="0"/>
            <a:chExt cx="812800" cy="812800"/>
          </a:xfrm>
        </p:grpSpPr>
        <p:sp>
          <p:nvSpPr>
            <p:cNvPr id="11" name="Freeform 11"/>
            <p:cNvSpPr/>
            <p:nvPr/>
          </p:nvSpPr>
          <p:spPr>
            <a:xfrm>
              <a:off x="0" y="0"/>
              <a:ext cx="812800" cy="812800"/>
            </a:xfrm>
            <a:custGeom>
              <a:avLst/>
              <a:gdLst/>
              <a:ahLst/>
              <a:cxnLst/>
              <a:rect l="l" t="t" r="r" b="b"/>
              <a:pathLst>
                <a:path w="812800" h="812800">
                  <a:moveTo>
                    <a:pt x="38974" y="0"/>
                  </a:moveTo>
                  <a:lnTo>
                    <a:pt x="773826" y="0"/>
                  </a:lnTo>
                  <a:cubicBezTo>
                    <a:pt x="795351" y="0"/>
                    <a:pt x="812800" y="17449"/>
                    <a:pt x="812800" y="38974"/>
                  </a:cubicBezTo>
                  <a:lnTo>
                    <a:pt x="812800" y="773826"/>
                  </a:lnTo>
                  <a:cubicBezTo>
                    <a:pt x="812800" y="795351"/>
                    <a:pt x="795351" y="812800"/>
                    <a:pt x="773826" y="812800"/>
                  </a:cubicBezTo>
                  <a:lnTo>
                    <a:pt x="38974" y="812800"/>
                  </a:lnTo>
                  <a:cubicBezTo>
                    <a:pt x="17449" y="812800"/>
                    <a:pt x="0" y="795351"/>
                    <a:pt x="0" y="773826"/>
                  </a:cubicBezTo>
                  <a:lnTo>
                    <a:pt x="0" y="38974"/>
                  </a:lnTo>
                  <a:cubicBezTo>
                    <a:pt x="0" y="17449"/>
                    <a:pt x="17449" y="0"/>
                    <a:pt x="38974" y="0"/>
                  </a:cubicBezTo>
                  <a:close/>
                </a:path>
              </a:pathLst>
            </a:custGeom>
            <a:blipFill>
              <a:blip r:embed="rId5"/>
              <a:stretch>
                <a:fillRect t="-12111" b="-12111"/>
              </a:stretch>
            </a:blipFill>
          </p:spPr>
        </p:sp>
      </p:grpSp>
      <p:sp>
        <p:nvSpPr>
          <p:cNvPr id="12" name="Freeform 12"/>
          <p:cNvSpPr/>
          <p:nvPr/>
        </p:nvSpPr>
        <p:spPr>
          <a:xfrm rot="-5400000">
            <a:off x="2177173" y="4664003"/>
            <a:ext cx="855704" cy="960117"/>
          </a:xfrm>
          <a:custGeom>
            <a:avLst/>
            <a:gdLst/>
            <a:ahLst/>
            <a:cxnLst/>
            <a:rect l="l" t="t" r="r" b="b"/>
            <a:pathLst>
              <a:path w="855704" h="960117">
                <a:moveTo>
                  <a:pt x="0" y="0"/>
                </a:moveTo>
                <a:lnTo>
                  <a:pt x="855705" y="0"/>
                </a:lnTo>
                <a:lnTo>
                  <a:pt x="855705" y="960117"/>
                </a:lnTo>
                <a:lnTo>
                  <a:pt x="0" y="960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1335033" y="235202"/>
            <a:ext cx="2480354" cy="613410"/>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League Spartan"/>
                <a:ea typeface="League Spartan"/>
                <a:cs typeface="League Spartan"/>
                <a:sym typeface="League Spartan"/>
              </a:rPr>
              <a:t>EXPLORE</a:t>
            </a:r>
          </a:p>
        </p:txBody>
      </p:sp>
      <p:sp>
        <p:nvSpPr>
          <p:cNvPr id="14" name="TextBox 14"/>
          <p:cNvSpPr txBox="1"/>
          <p:nvPr/>
        </p:nvSpPr>
        <p:spPr>
          <a:xfrm>
            <a:off x="5610160" y="1728923"/>
            <a:ext cx="2070646" cy="399414"/>
          </a:xfrm>
          <a:prstGeom prst="rect">
            <a:avLst/>
          </a:prstGeom>
        </p:spPr>
        <p:txBody>
          <a:bodyPr lIns="0" tIns="0" rIns="0" bIns="0" rtlCol="0" anchor="t">
            <a:spAutoFit/>
          </a:bodyPr>
          <a:lstStyle/>
          <a:p>
            <a:pPr algn="ctr">
              <a:lnSpc>
                <a:spcPts val="2599"/>
              </a:lnSpc>
              <a:spcBef>
                <a:spcPct val="0"/>
              </a:spcBef>
            </a:pPr>
            <a:r>
              <a:rPr lang="en-US" sz="2599" b="1" spc="-233">
                <a:solidFill>
                  <a:srgbClr val="F9F1F0"/>
                </a:solidFill>
                <a:latin typeface="Heading Now 91-98 Bold"/>
                <a:ea typeface="Heading Now 91-98 Bold"/>
                <a:cs typeface="Heading Now 91-98 Bold"/>
                <a:sym typeface="Heading Now 91-98 Bold"/>
              </a:rPr>
              <a:t>HISTORY</a:t>
            </a:r>
          </a:p>
        </p:txBody>
      </p:sp>
      <p:sp>
        <p:nvSpPr>
          <p:cNvPr id="15" name="TextBox 15"/>
          <p:cNvSpPr txBox="1"/>
          <p:nvPr/>
        </p:nvSpPr>
        <p:spPr>
          <a:xfrm>
            <a:off x="1335017" y="2727981"/>
            <a:ext cx="2480370" cy="330879"/>
          </a:xfrm>
          <a:prstGeom prst="rect">
            <a:avLst/>
          </a:prstGeom>
        </p:spPr>
        <p:txBody>
          <a:bodyPr lIns="0" tIns="0" rIns="0" bIns="0" rtlCol="0" anchor="t">
            <a:spAutoFit/>
          </a:bodyPr>
          <a:lstStyle/>
          <a:p>
            <a:pPr algn="ctr">
              <a:lnSpc>
                <a:spcPts val="2151"/>
              </a:lnSpc>
              <a:spcBef>
                <a:spcPct val="0"/>
              </a:spcBef>
            </a:pPr>
            <a:r>
              <a:rPr lang="en-US" sz="2151" b="1" spc="-193">
                <a:solidFill>
                  <a:srgbClr val="F9F1F0"/>
                </a:solidFill>
                <a:latin typeface="Heading Now 91-98 Bold"/>
                <a:ea typeface="Heading Now 91-98 Bold"/>
                <a:cs typeface="Heading Now 91-98 Bold"/>
                <a:sym typeface="Heading Now 91-98 Bold"/>
              </a:rPr>
              <a:t>SPACE ZONE</a:t>
            </a:r>
          </a:p>
        </p:txBody>
      </p:sp>
      <p:sp>
        <p:nvSpPr>
          <p:cNvPr id="16" name="TextBox 16"/>
          <p:cNvSpPr txBox="1"/>
          <p:nvPr/>
        </p:nvSpPr>
        <p:spPr>
          <a:xfrm>
            <a:off x="9385850" y="2691786"/>
            <a:ext cx="2688431" cy="356234"/>
          </a:xfrm>
          <a:prstGeom prst="rect">
            <a:avLst/>
          </a:prstGeom>
        </p:spPr>
        <p:txBody>
          <a:bodyPr lIns="0" tIns="0" rIns="0" bIns="0" rtlCol="0" anchor="t">
            <a:spAutoFit/>
          </a:bodyPr>
          <a:lstStyle/>
          <a:p>
            <a:pPr algn="ctr">
              <a:lnSpc>
                <a:spcPts val="2399"/>
              </a:lnSpc>
              <a:spcBef>
                <a:spcPct val="0"/>
              </a:spcBef>
            </a:pPr>
            <a:r>
              <a:rPr lang="en-US" sz="2399" b="1" spc="-215">
                <a:solidFill>
                  <a:srgbClr val="F9F1F0"/>
                </a:solidFill>
                <a:latin typeface="Heading Now 91-98 Bold"/>
                <a:ea typeface="Heading Now 91-98 Bold"/>
                <a:cs typeface="Heading Now 91-98 Bold"/>
                <a:sym typeface="Heading Now 91-98 Bold"/>
              </a:rPr>
              <a:t>SIMULATION</a:t>
            </a:r>
          </a:p>
        </p:txBody>
      </p:sp>
      <p:sp>
        <p:nvSpPr>
          <p:cNvPr id="17" name="Freeform 17"/>
          <p:cNvSpPr/>
          <p:nvPr/>
        </p:nvSpPr>
        <p:spPr>
          <a:xfrm rot="-5400000">
            <a:off x="10302213" y="4664003"/>
            <a:ext cx="855704" cy="960117"/>
          </a:xfrm>
          <a:custGeom>
            <a:avLst/>
            <a:gdLst/>
            <a:ahLst/>
            <a:cxnLst/>
            <a:rect l="l" t="t" r="r" b="b"/>
            <a:pathLst>
              <a:path w="855704" h="960117">
                <a:moveTo>
                  <a:pt x="0" y="0"/>
                </a:moveTo>
                <a:lnTo>
                  <a:pt x="855705" y="0"/>
                </a:lnTo>
                <a:lnTo>
                  <a:pt x="855705" y="960117"/>
                </a:lnTo>
                <a:lnTo>
                  <a:pt x="0" y="960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2959852" y="1436592"/>
            <a:ext cx="7007613" cy="5178525"/>
            <a:chOff x="0" y="0"/>
            <a:chExt cx="1416951" cy="1050366"/>
          </a:xfrm>
        </p:grpSpPr>
        <p:sp>
          <p:nvSpPr>
            <p:cNvPr id="19" name="Freeform 19"/>
            <p:cNvSpPr/>
            <p:nvPr/>
          </p:nvSpPr>
          <p:spPr>
            <a:xfrm>
              <a:off x="0" y="0"/>
              <a:ext cx="1416951" cy="1050366"/>
            </a:xfrm>
            <a:custGeom>
              <a:avLst/>
              <a:gdLst/>
              <a:ahLst/>
              <a:cxnLst/>
              <a:rect l="l" t="t" r="r" b="b"/>
              <a:pathLst>
                <a:path w="1416951" h="1050366">
                  <a:moveTo>
                    <a:pt x="15719" y="0"/>
                  </a:moveTo>
                  <a:lnTo>
                    <a:pt x="1401232" y="0"/>
                  </a:lnTo>
                  <a:cubicBezTo>
                    <a:pt x="1405401" y="0"/>
                    <a:pt x="1409399" y="1656"/>
                    <a:pt x="1412347" y="4604"/>
                  </a:cubicBezTo>
                  <a:cubicBezTo>
                    <a:pt x="1415295" y="7552"/>
                    <a:pt x="1416951" y="11550"/>
                    <a:pt x="1416951" y="15719"/>
                  </a:cubicBezTo>
                  <a:lnTo>
                    <a:pt x="1416951" y="1034646"/>
                  </a:lnTo>
                  <a:cubicBezTo>
                    <a:pt x="1416951" y="1038815"/>
                    <a:pt x="1415295" y="1042814"/>
                    <a:pt x="1412347" y="1045762"/>
                  </a:cubicBezTo>
                  <a:cubicBezTo>
                    <a:pt x="1409399" y="1048710"/>
                    <a:pt x="1405401" y="1050366"/>
                    <a:pt x="1401232" y="1050366"/>
                  </a:cubicBezTo>
                  <a:lnTo>
                    <a:pt x="15719" y="1050366"/>
                  </a:lnTo>
                  <a:cubicBezTo>
                    <a:pt x="11550" y="1050366"/>
                    <a:pt x="7552" y="1048710"/>
                    <a:pt x="4604" y="1045762"/>
                  </a:cubicBezTo>
                  <a:cubicBezTo>
                    <a:pt x="1656" y="1042814"/>
                    <a:pt x="0" y="1038815"/>
                    <a:pt x="0" y="1034646"/>
                  </a:cubicBezTo>
                  <a:lnTo>
                    <a:pt x="0" y="15719"/>
                  </a:lnTo>
                  <a:cubicBezTo>
                    <a:pt x="0" y="11550"/>
                    <a:pt x="1656" y="7552"/>
                    <a:pt x="4604" y="4604"/>
                  </a:cubicBezTo>
                  <a:cubicBezTo>
                    <a:pt x="7552" y="1656"/>
                    <a:pt x="11550" y="0"/>
                    <a:pt x="15719" y="0"/>
                  </a:cubicBezTo>
                  <a:close/>
                </a:path>
              </a:pathLst>
            </a:custGeom>
            <a:blipFill>
              <a:blip r:embed="rId8"/>
              <a:stretch>
                <a:fillRect t="-17450" b="-17450"/>
              </a:stretch>
            </a:blipFill>
          </p:spPr>
        </p:sp>
      </p:grpSp>
      <p:sp>
        <p:nvSpPr>
          <p:cNvPr id="20" name="Freeform 20"/>
          <p:cNvSpPr/>
          <p:nvPr/>
        </p:nvSpPr>
        <p:spPr>
          <a:xfrm rot="-5400000">
            <a:off x="6021207" y="5788490"/>
            <a:ext cx="855704" cy="960117"/>
          </a:xfrm>
          <a:custGeom>
            <a:avLst/>
            <a:gdLst/>
            <a:ahLst/>
            <a:cxnLst/>
            <a:rect l="l" t="t" r="r" b="b"/>
            <a:pathLst>
              <a:path w="855704" h="960117">
                <a:moveTo>
                  <a:pt x="0" y="0"/>
                </a:moveTo>
                <a:lnTo>
                  <a:pt x="855704" y="0"/>
                </a:lnTo>
                <a:lnTo>
                  <a:pt x="855704" y="960117"/>
                </a:lnTo>
                <a:lnTo>
                  <a:pt x="0" y="960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2917506" y="1627959"/>
            <a:ext cx="3584894" cy="706118"/>
          </a:xfrm>
          <a:prstGeom prst="rect">
            <a:avLst/>
          </a:prstGeom>
        </p:spPr>
        <p:txBody>
          <a:bodyPr wrap="square" lIns="0" tIns="0" rIns="0" bIns="0" rtlCol="0" anchor="t">
            <a:spAutoFit/>
          </a:bodyPr>
          <a:lstStyle/>
          <a:p>
            <a:pPr algn="ctr">
              <a:lnSpc>
                <a:spcPts val="5299"/>
              </a:lnSpc>
              <a:spcBef>
                <a:spcPct val="0"/>
              </a:spcBef>
            </a:pPr>
            <a:r>
              <a:rPr lang="en-US" sz="5299" spc="-476" dirty="0">
                <a:solidFill>
                  <a:srgbClr val="F9F1F0"/>
                </a:solidFill>
                <a:latin typeface="Norwester"/>
                <a:ea typeface="Norwester"/>
                <a:cs typeface="Norwester"/>
                <a:sym typeface="Norwester"/>
              </a:rPr>
              <a:t>THE BIG BANG</a:t>
            </a:r>
          </a:p>
        </p:txBody>
      </p:sp>
      <p:sp>
        <p:nvSpPr>
          <p:cNvPr id="22" name="TextBox 22"/>
          <p:cNvSpPr txBox="1"/>
          <p:nvPr/>
        </p:nvSpPr>
        <p:spPr>
          <a:xfrm>
            <a:off x="2877377" y="2267521"/>
            <a:ext cx="4993514"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THE BIG BANG THEORY IS THE MOST</a:t>
            </a:r>
          </a:p>
        </p:txBody>
      </p:sp>
      <p:sp>
        <p:nvSpPr>
          <p:cNvPr id="23" name="TextBox 23"/>
          <p:cNvSpPr txBox="1"/>
          <p:nvPr/>
        </p:nvSpPr>
        <p:spPr>
          <a:xfrm>
            <a:off x="2984041" y="2529233"/>
            <a:ext cx="2570638"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WIDELY ACCEPTED</a:t>
            </a:r>
          </a:p>
        </p:txBody>
      </p:sp>
      <p:sp>
        <p:nvSpPr>
          <p:cNvPr id="24" name="TextBox 24"/>
          <p:cNvSpPr txBox="1"/>
          <p:nvPr/>
        </p:nvSpPr>
        <p:spPr>
          <a:xfrm>
            <a:off x="5303876" y="2540901"/>
            <a:ext cx="4839715"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SCIENTIFIC EXPLANATION FOR THE</a:t>
            </a:r>
          </a:p>
        </p:txBody>
      </p:sp>
      <p:sp>
        <p:nvSpPr>
          <p:cNvPr id="25" name="TextBox 25"/>
          <p:cNvSpPr txBox="1"/>
          <p:nvPr/>
        </p:nvSpPr>
        <p:spPr>
          <a:xfrm>
            <a:off x="2936228" y="2845030"/>
            <a:ext cx="3496966"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ORIGIN OF THE UNIVERSE.</a:t>
            </a:r>
          </a:p>
        </p:txBody>
      </p:sp>
      <p:sp>
        <p:nvSpPr>
          <p:cNvPr id="26" name="TextBox 26"/>
          <p:cNvSpPr txBox="1"/>
          <p:nvPr/>
        </p:nvSpPr>
        <p:spPr>
          <a:xfrm>
            <a:off x="6125331" y="2851544"/>
            <a:ext cx="2772014" cy="178292"/>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 IT SUGGESTS THAT</a:t>
            </a:r>
          </a:p>
        </p:txBody>
      </p:sp>
      <p:sp>
        <p:nvSpPr>
          <p:cNvPr id="27" name="TextBox 27"/>
          <p:cNvSpPr txBox="1"/>
          <p:nvPr/>
        </p:nvSpPr>
        <p:spPr>
          <a:xfrm>
            <a:off x="2838460" y="3147077"/>
            <a:ext cx="3392272"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THE UNIVERSE BEGAN </a:t>
            </a:r>
          </a:p>
        </p:txBody>
      </p:sp>
      <p:sp>
        <p:nvSpPr>
          <p:cNvPr id="28" name="TextBox 28"/>
          <p:cNvSpPr txBox="1"/>
          <p:nvPr/>
        </p:nvSpPr>
        <p:spPr>
          <a:xfrm>
            <a:off x="5943788" y="3151920"/>
            <a:ext cx="3959500" cy="179536"/>
          </a:xfrm>
          <a:prstGeom prst="rect">
            <a:avLst/>
          </a:prstGeom>
        </p:spPr>
        <p:txBody>
          <a:bodyPr wrap="square"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AS AN INFINITELY SMALL, HOT,</a:t>
            </a:r>
          </a:p>
        </p:txBody>
      </p:sp>
      <p:sp>
        <p:nvSpPr>
          <p:cNvPr id="29" name="TextBox 29"/>
          <p:cNvSpPr txBox="1"/>
          <p:nvPr/>
        </p:nvSpPr>
        <p:spPr>
          <a:xfrm>
            <a:off x="2267110" y="4148918"/>
            <a:ext cx="7821757" cy="226060"/>
          </a:xfrm>
          <a:prstGeom prst="rect">
            <a:avLst/>
          </a:prstGeom>
        </p:spPr>
        <p:txBody>
          <a:bodyPr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AND DENSE POINT, WHICH SUDDENLY EXPANDED</a:t>
            </a:r>
          </a:p>
        </p:txBody>
      </p:sp>
      <p:sp>
        <p:nvSpPr>
          <p:cNvPr id="30" name="TextBox 30"/>
          <p:cNvSpPr txBox="1"/>
          <p:nvPr/>
        </p:nvSpPr>
        <p:spPr>
          <a:xfrm>
            <a:off x="3064430" y="3799795"/>
            <a:ext cx="5714554" cy="226060"/>
          </a:xfrm>
          <a:prstGeom prst="rect">
            <a:avLst/>
          </a:prstGeom>
        </p:spPr>
        <p:txBody>
          <a:bodyPr lIns="0" tIns="0" rIns="0" bIns="0" rtlCol="0" anchor="t">
            <a:spAutoFit/>
          </a:bodyPr>
          <a:lstStyle/>
          <a:p>
            <a:pPr algn="ctr">
              <a:lnSpc>
                <a:spcPts val="1400"/>
              </a:lnSpc>
              <a:spcBef>
                <a:spcPct val="0"/>
              </a:spcBef>
            </a:pPr>
            <a:r>
              <a:rPr lang="en-US" sz="1400" b="1" spc="-126" dirty="0">
                <a:solidFill>
                  <a:srgbClr val="FFDE59"/>
                </a:solidFill>
                <a:latin typeface="Heading Now 91-98 Bold"/>
                <a:ea typeface="Heading Now 91-98 Bold"/>
                <a:cs typeface="Heading Now 91-98 Bold"/>
                <a:sym typeface="Heading Now 91-98 Bold"/>
              </a:rPr>
              <a:t>ABOUT 13.8 BILLION YEARS AGO, GIVING RISE </a:t>
            </a:r>
          </a:p>
        </p:txBody>
      </p:sp>
      <p:sp>
        <p:nvSpPr>
          <p:cNvPr id="31" name="TextBox 31"/>
          <p:cNvSpPr txBox="1"/>
          <p:nvPr/>
        </p:nvSpPr>
        <p:spPr>
          <a:xfrm>
            <a:off x="2713142" y="3469554"/>
            <a:ext cx="5714554" cy="359073"/>
          </a:xfrm>
          <a:prstGeom prst="rect">
            <a:avLst/>
          </a:prstGeom>
        </p:spPr>
        <p:txBody>
          <a:bodyPr wrap="square" lIns="0" tIns="0" rIns="0" bIns="0" rtlCol="0" anchor="t">
            <a:spAutoFit/>
          </a:bodyPr>
          <a:lstStyle/>
          <a:p>
            <a:pPr algn="ctr">
              <a:lnSpc>
                <a:spcPts val="1400"/>
              </a:lnSpc>
            </a:pPr>
            <a:r>
              <a:rPr lang="en-US" sz="1400" b="1" spc="-126" dirty="0">
                <a:solidFill>
                  <a:srgbClr val="FFDE59"/>
                </a:solidFill>
                <a:latin typeface="Heading Now 91-98 Bold"/>
                <a:ea typeface="Heading Now 91-98 Bold"/>
                <a:cs typeface="Heading Now 91-98 Bold"/>
                <a:sym typeface="Heading Now 91-98 Bold"/>
              </a:rPr>
              <a:t>TO SPACE, TIME, MATTER, AND ENERGY.</a:t>
            </a:r>
          </a:p>
          <a:p>
            <a:pPr algn="ctr">
              <a:lnSpc>
                <a:spcPts val="1400"/>
              </a:lnSpc>
              <a:spcBef>
                <a:spcPct val="0"/>
              </a:spcBef>
            </a:pPr>
            <a:endParaRPr lang="en-US" sz="1400" b="1" spc="-126" dirty="0">
              <a:solidFill>
                <a:srgbClr val="FFDE59"/>
              </a:solidFill>
              <a:latin typeface="Heading Now 91-98 Bold"/>
              <a:ea typeface="Heading Now 91-98 Bold"/>
              <a:cs typeface="Heading Now 91-98 Bold"/>
              <a:sym typeface="Heading Now 91-98 Bold"/>
            </a:endParaRPr>
          </a:p>
        </p:txBody>
      </p:sp>
      <p:grpSp>
        <p:nvGrpSpPr>
          <p:cNvPr id="32" name="Group 32"/>
          <p:cNvGrpSpPr/>
          <p:nvPr/>
        </p:nvGrpSpPr>
        <p:grpSpPr>
          <a:xfrm>
            <a:off x="10730066" y="6225096"/>
            <a:ext cx="1894055" cy="717167"/>
            <a:chOff x="0" y="0"/>
            <a:chExt cx="415705" cy="157403"/>
          </a:xfrm>
        </p:grpSpPr>
        <p:sp>
          <p:nvSpPr>
            <p:cNvPr id="33" name="Freeform 33"/>
            <p:cNvSpPr/>
            <p:nvPr/>
          </p:nvSpPr>
          <p:spPr>
            <a:xfrm>
              <a:off x="0" y="0"/>
              <a:ext cx="415705" cy="157403"/>
            </a:xfrm>
            <a:custGeom>
              <a:avLst/>
              <a:gdLst/>
              <a:ahLst/>
              <a:cxnLst/>
              <a:rect l="l" t="t" r="r" b="b"/>
              <a:pathLst>
                <a:path w="415705" h="157403">
                  <a:moveTo>
                    <a:pt x="78702" y="0"/>
                  </a:moveTo>
                  <a:lnTo>
                    <a:pt x="337003" y="0"/>
                  </a:lnTo>
                  <a:cubicBezTo>
                    <a:pt x="357876" y="0"/>
                    <a:pt x="377894" y="8292"/>
                    <a:pt x="392654" y="23051"/>
                  </a:cubicBezTo>
                  <a:cubicBezTo>
                    <a:pt x="407413" y="37811"/>
                    <a:pt x="415705" y="57829"/>
                    <a:pt x="415705" y="78702"/>
                  </a:cubicBezTo>
                  <a:lnTo>
                    <a:pt x="415705" y="78702"/>
                  </a:lnTo>
                  <a:cubicBezTo>
                    <a:pt x="415705" y="99574"/>
                    <a:pt x="407413" y="119592"/>
                    <a:pt x="392654" y="134352"/>
                  </a:cubicBezTo>
                  <a:cubicBezTo>
                    <a:pt x="377894" y="149111"/>
                    <a:pt x="357876" y="157403"/>
                    <a:pt x="337003" y="157403"/>
                  </a:cubicBezTo>
                  <a:lnTo>
                    <a:pt x="78702" y="157403"/>
                  </a:lnTo>
                  <a:cubicBezTo>
                    <a:pt x="57829" y="157403"/>
                    <a:pt x="37811" y="149111"/>
                    <a:pt x="23051" y="134352"/>
                  </a:cubicBezTo>
                  <a:cubicBezTo>
                    <a:pt x="8292" y="119592"/>
                    <a:pt x="0" y="99574"/>
                    <a:pt x="0" y="78702"/>
                  </a:cubicBezTo>
                  <a:lnTo>
                    <a:pt x="0" y="78702"/>
                  </a:lnTo>
                  <a:cubicBezTo>
                    <a:pt x="0" y="57829"/>
                    <a:pt x="8292" y="37811"/>
                    <a:pt x="23051" y="23051"/>
                  </a:cubicBezTo>
                  <a:cubicBezTo>
                    <a:pt x="37811" y="8292"/>
                    <a:pt x="57829" y="0"/>
                    <a:pt x="78702" y="0"/>
                  </a:cubicBezTo>
                  <a:close/>
                </a:path>
              </a:pathLst>
            </a:custGeom>
            <a:solidFill>
              <a:srgbClr val="2B1E3E"/>
            </a:solidFill>
          </p:spPr>
        </p:sp>
        <p:sp>
          <p:nvSpPr>
            <p:cNvPr id="34" name="TextBox 34"/>
            <p:cNvSpPr txBox="1"/>
            <p:nvPr/>
          </p:nvSpPr>
          <p:spPr>
            <a:xfrm>
              <a:off x="0" y="0"/>
              <a:ext cx="415705" cy="157403"/>
            </a:xfrm>
            <a:prstGeom prst="rect">
              <a:avLst/>
            </a:prstGeom>
          </p:spPr>
          <p:txBody>
            <a:bodyPr lIns="50800" tIns="50800" rIns="50800" bIns="50800" rtlCol="0" anchor="ctr"/>
            <a:lstStyle/>
            <a:p>
              <a:pPr algn="ctr">
                <a:lnSpc>
                  <a:spcPts val="1599"/>
                </a:lnSpc>
              </a:pPr>
              <a:r>
                <a:rPr lang="en-US" sz="1599" b="1" spc="-143" dirty="0">
                  <a:solidFill>
                    <a:schemeClr val="accent6">
                      <a:lumMod val="75000"/>
                    </a:schemeClr>
                  </a:solidFill>
                  <a:latin typeface="Heading Now 91-98 Bold"/>
                  <a:ea typeface="Heading Now 91-98 Bold"/>
                  <a:cs typeface="Heading Now 91-98 Bold"/>
                  <a:sym typeface="Heading Now 91-98 Bold"/>
                  <a:hlinkClick r:id="" action="ppaction://hlinkshowjump?jump=firstslide">
                    <a:extLst>
                      <a:ext uri="{A12FA001-AC4F-418D-AE19-62706E023703}">
                        <ahyp:hlinkClr xmlns:ahyp="http://schemas.microsoft.com/office/drawing/2018/hyperlinkcolor" val="tx"/>
                      </a:ext>
                    </a:extLst>
                  </a:hlinkClick>
                </a:rPr>
                <a:t>RETURN</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 action="ppaction://hlinkshowjump?jump=firstslide"/>
          </p:cNvPr>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sp>
        <p:nvSpPr>
          <p:cNvPr id="3" name="AutoShape 3"/>
          <p:cNvSpPr/>
          <p:nvPr/>
        </p:nvSpPr>
        <p:spPr>
          <a:xfrm flipV="1">
            <a:off x="0" y="1077776"/>
            <a:ext cx="13011150" cy="1905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536570" y="-139184"/>
            <a:ext cx="13547720" cy="1216960"/>
            <a:chOff x="0" y="0"/>
            <a:chExt cx="2973436" cy="267097"/>
          </a:xfrm>
        </p:grpSpPr>
        <p:sp>
          <p:nvSpPr>
            <p:cNvPr id="5" name="Freeform 5"/>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6" name="TextBox 6"/>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7" name="Freeform 7"/>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3"/>
            <a:stretch>
              <a:fillRect l="-37251" t="-15324" r="-38571" b="-43313"/>
            </a:stretch>
          </a:blipFill>
        </p:spPr>
      </p:sp>
      <p:sp>
        <p:nvSpPr>
          <p:cNvPr id="8" name="Freeform 8"/>
          <p:cNvSpPr/>
          <p:nvPr/>
        </p:nvSpPr>
        <p:spPr>
          <a:xfrm>
            <a:off x="731520" y="1565268"/>
            <a:ext cx="6949902" cy="5181633"/>
          </a:xfrm>
          <a:custGeom>
            <a:avLst/>
            <a:gdLst/>
            <a:ahLst/>
            <a:cxnLst/>
            <a:rect l="l" t="t" r="r" b="b"/>
            <a:pathLst>
              <a:path w="6949902" h="5181633">
                <a:moveTo>
                  <a:pt x="0" y="0"/>
                </a:moveTo>
                <a:lnTo>
                  <a:pt x="6949902" y="0"/>
                </a:lnTo>
                <a:lnTo>
                  <a:pt x="6949902" y="5181633"/>
                </a:lnTo>
                <a:lnTo>
                  <a:pt x="0" y="5181633"/>
                </a:lnTo>
                <a:lnTo>
                  <a:pt x="0" y="0"/>
                </a:lnTo>
                <a:close/>
              </a:path>
            </a:pathLst>
          </a:custGeom>
          <a:blipFill>
            <a:blip r:embed="rId4"/>
            <a:stretch>
              <a:fillRect t="-17062" b="-17062"/>
            </a:stretch>
          </a:blipFill>
        </p:spPr>
      </p:sp>
      <p:sp>
        <p:nvSpPr>
          <p:cNvPr id="9" name="Freeform 9"/>
          <p:cNvSpPr/>
          <p:nvPr/>
        </p:nvSpPr>
        <p:spPr>
          <a:xfrm>
            <a:off x="8362148" y="2241905"/>
            <a:ext cx="1700465" cy="1733166"/>
          </a:xfrm>
          <a:custGeom>
            <a:avLst/>
            <a:gdLst/>
            <a:ahLst/>
            <a:cxnLst/>
            <a:rect l="l" t="t" r="r" b="b"/>
            <a:pathLst>
              <a:path w="1700465" h="1733166">
                <a:moveTo>
                  <a:pt x="0" y="0"/>
                </a:moveTo>
                <a:lnTo>
                  <a:pt x="1700465" y="0"/>
                </a:lnTo>
                <a:lnTo>
                  <a:pt x="1700465" y="1733167"/>
                </a:lnTo>
                <a:lnTo>
                  <a:pt x="0" y="1733167"/>
                </a:lnTo>
                <a:lnTo>
                  <a:pt x="0" y="0"/>
                </a:lnTo>
                <a:close/>
              </a:path>
            </a:pathLst>
          </a:custGeom>
          <a:blipFill>
            <a:blip r:embed="rId5"/>
            <a:stretch>
              <a:fillRect/>
            </a:stretch>
          </a:blipFill>
        </p:spPr>
      </p:sp>
      <p:sp>
        <p:nvSpPr>
          <p:cNvPr id="10" name="Freeform 10"/>
          <p:cNvSpPr/>
          <p:nvPr/>
        </p:nvSpPr>
        <p:spPr>
          <a:xfrm>
            <a:off x="10534944" y="2241905"/>
            <a:ext cx="1564804" cy="1733166"/>
          </a:xfrm>
          <a:custGeom>
            <a:avLst/>
            <a:gdLst/>
            <a:ahLst/>
            <a:cxnLst/>
            <a:rect l="l" t="t" r="r" b="b"/>
            <a:pathLst>
              <a:path w="1564804" h="1733166">
                <a:moveTo>
                  <a:pt x="0" y="0"/>
                </a:moveTo>
                <a:lnTo>
                  <a:pt x="1564804" y="0"/>
                </a:lnTo>
                <a:lnTo>
                  <a:pt x="1564804" y="1733167"/>
                </a:lnTo>
                <a:lnTo>
                  <a:pt x="0" y="1733167"/>
                </a:lnTo>
                <a:lnTo>
                  <a:pt x="0" y="0"/>
                </a:lnTo>
                <a:close/>
              </a:path>
            </a:pathLst>
          </a:custGeom>
          <a:blipFill>
            <a:blip r:embed="rId6"/>
            <a:stretch>
              <a:fillRect r="-33582"/>
            </a:stretch>
          </a:blipFill>
        </p:spPr>
      </p:sp>
      <p:sp>
        <p:nvSpPr>
          <p:cNvPr id="11" name="Freeform 11"/>
          <p:cNvSpPr/>
          <p:nvPr/>
        </p:nvSpPr>
        <p:spPr>
          <a:xfrm>
            <a:off x="8362148" y="4460847"/>
            <a:ext cx="1700465" cy="1810193"/>
          </a:xfrm>
          <a:custGeom>
            <a:avLst/>
            <a:gdLst/>
            <a:ahLst/>
            <a:cxnLst/>
            <a:rect l="l" t="t" r="r" b="b"/>
            <a:pathLst>
              <a:path w="1700465" h="1810193">
                <a:moveTo>
                  <a:pt x="0" y="0"/>
                </a:moveTo>
                <a:lnTo>
                  <a:pt x="1700465" y="0"/>
                </a:lnTo>
                <a:lnTo>
                  <a:pt x="1700465" y="1810193"/>
                </a:lnTo>
                <a:lnTo>
                  <a:pt x="0" y="1810193"/>
                </a:lnTo>
                <a:lnTo>
                  <a:pt x="0" y="0"/>
                </a:lnTo>
                <a:close/>
              </a:path>
            </a:pathLst>
          </a:custGeom>
          <a:blipFill>
            <a:blip r:embed="rId7"/>
            <a:stretch>
              <a:fillRect r="-6452"/>
            </a:stretch>
          </a:blipFill>
        </p:spPr>
      </p:sp>
      <p:sp>
        <p:nvSpPr>
          <p:cNvPr id="12" name="Freeform 12"/>
          <p:cNvSpPr/>
          <p:nvPr/>
        </p:nvSpPr>
        <p:spPr>
          <a:xfrm>
            <a:off x="10662759" y="4460847"/>
            <a:ext cx="1616871" cy="1810193"/>
          </a:xfrm>
          <a:custGeom>
            <a:avLst/>
            <a:gdLst/>
            <a:ahLst/>
            <a:cxnLst/>
            <a:rect l="l" t="t" r="r" b="b"/>
            <a:pathLst>
              <a:path w="1616871" h="1810193">
                <a:moveTo>
                  <a:pt x="0" y="0"/>
                </a:moveTo>
                <a:lnTo>
                  <a:pt x="1616871" y="0"/>
                </a:lnTo>
                <a:lnTo>
                  <a:pt x="1616871" y="1810193"/>
                </a:lnTo>
                <a:lnTo>
                  <a:pt x="0" y="1810193"/>
                </a:lnTo>
                <a:lnTo>
                  <a:pt x="0" y="0"/>
                </a:lnTo>
                <a:close/>
              </a:path>
            </a:pathLst>
          </a:custGeom>
          <a:blipFill>
            <a:blip r:embed="rId8"/>
            <a:stretch>
              <a:fillRect/>
            </a:stretch>
          </a:blipFill>
        </p:spPr>
      </p:sp>
      <p:sp>
        <p:nvSpPr>
          <p:cNvPr id="13" name="TextBox 13"/>
          <p:cNvSpPr txBox="1"/>
          <p:nvPr/>
        </p:nvSpPr>
        <p:spPr>
          <a:xfrm>
            <a:off x="1258890" y="235202"/>
            <a:ext cx="3338066" cy="613410"/>
          </a:xfrm>
          <a:prstGeom prst="rect">
            <a:avLst/>
          </a:prstGeom>
        </p:spPr>
        <p:txBody>
          <a:bodyPr lIns="0" tIns="0" rIns="0" bIns="0" rtlCol="0" anchor="t">
            <a:spAutoFit/>
          </a:bodyPr>
          <a:lstStyle/>
          <a:p>
            <a:pPr algn="ctr">
              <a:lnSpc>
                <a:spcPts val="5040"/>
              </a:lnSpc>
            </a:pPr>
            <a:r>
              <a:rPr lang="en-US" sz="3600">
                <a:solidFill>
                  <a:srgbClr val="FFFFFF"/>
                </a:solidFill>
                <a:latin typeface="League Spartan"/>
                <a:ea typeface="League Spartan"/>
                <a:cs typeface="League Spartan"/>
                <a:sym typeface="League Spartan"/>
              </a:rPr>
              <a:t>MUSEUM MAP</a:t>
            </a:r>
          </a:p>
        </p:txBody>
      </p:sp>
      <p:sp>
        <p:nvSpPr>
          <p:cNvPr id="14" name="TextBox 14"/>
          <p:cNvSpPr txBox="1"/>
          <p:nvPr/>
        </p:nvSpPr>
        <p:spPr>
          <a:xfrm>
            <a:off x="8050299" y="1555743"/>
            <a:ext cx="4665464" cy="433069"/>
          </a:xfrm>
          <a:prstGeom prst="rect">
            <a:avLst/>
          </a:prstGeom>
        </p:spPr>
        <p:txBody>
          <a:bodyPr lIns="0" tIns="0" rIns="0" bIns="0" rtlCol="0" anchor="t">
            <a:spAutoFit/>
          </a:bodyPr>
          <a:lstStyle/>
          <a:p>
            <a:pPr algn="ctr">
              <a:lnSpc>
                <a:spcPts val="2799"/>
              </a:lnSpc>
              <a:spcBef>
                <a:spcPct val="0"/>
              </a:spcBef>
            </a:pPr>
            <a:r>
              <a:rPr lang="en-US" sz="2799" b="1" spc="-251">
                <a:solidFill>
                  <a:srgbClr val="FFFFFF"/>
                </a:solidFill>
                <a:latin typeface="Heading Now 91-98 Bold"/>
                <a:ea typeface="Heading Now 91-98 Bold"/>
                <a:cs typeface="Heading Now 91-98 Bold"/>
                <a:sym typeface="Heading Now 91-98 Bold"/>
              </a:rPr>
              <a:t>INTERACTIVE MAP</a:t>
            </a:r>
          </a:p>
        </p:txBody>
      </p:sp>
      <p:grpSp>
        <p:nvGrpSpPr>
          <p:cNvPr id="15" name="Group 15"/>
          <p:cNvGrpSpPr/>
          <p:nvPr/>
        </p:nvGrpSpPr>
        <p:grpSpPr>
          <a:xfrm>
            <a:off x="11173136" y="6377496"/>
            <a:ext cx="1603385" cy="620277"/>
            <a:chOff x="0" y="0"/>
            <a:chExt cx="351909" cy="136138"/>
          </a:xfrm>
        </p:grpSpPr>
        <p:sp>
          <p:nvSpPr>
            <p:cNvPr id="16" name="Freeform 16">
              <a:hlinkClick r:id="rId9" action="ppaction://hlinksldjump"/>
            </p:cNvPr>
            <p:cNvSpPr/>
            <p:nvPr/>
          </p:nvSpPr>
          <p:spPr>
            <a:xfrm>
              <a:off x="0" y="0"/>
              <a:ext cx="351909" cy="136138"/>
            </a:xfrm>
            <a:custGeom>
              <a:avLst/>
              <a:gdLst/>
              <a:ahLst/>
              <a:cxnLst/>
              <a:rect l="l" t="t" r="r" b="b"/>
              <a:pathLst>
                <a:path w="351909" h="136138">
                  <a:moveTo>
                    <a:pt x="68069" y="0"/>
                  </a:moveTo>
                  <a:lnTo>
                    <a:pt x="283840" y="0"/>
                  </a:lnTo>
                  <a:cubicBezTo>
                    <a:pt x="301893" y="0"/>
                    <a:pt x="319207" y="7172"/>
                    <a:pt x="331972" y="19937"/>
                  </a:cubicBezTo>
                  <a:cubicBezTo>
                    <a:pt x="344737" y="32702"/>
                    <a:pt x="351909" y="50016"/>
                    <a:pt x="351909" y="68069"/>
                  </a:cubicBezTo>
                  <a:lnTo>
                    <a:pt x="351909" y="68069"/>
                  </a:lnTo>
                  <a:cubicBezTo>
                    <a:pt x="351909" y="105662"/>
                    <a:pt x="321433" y="136138"/>
                    <a:pt x="283840" y="136138"/>
                  </a:cubicBezTo>
                  <a:lnTo>
                    <a:pt x="68069" y="136138"/>
                  </a:lnTo>
                  <a:cubicBezTo>
                    <a:pt x="50016" y="136138"/>
                    <a:pt x="32702" y="128966"/>
                    <a:pt x="19937" y="116201"/>
                  </a:cubicBezTo>
                  <a:cubicBezTo>
                    <a:pt x="7172" y="103435"/>
                    <a:pt x="0" y="86122"/>
                    <a:pt x="0" y="68069"/>
                  </a:cubicBezTo>
                  <a:lnTo>
                    <a:pt x="0" y="68069"/>
                  </a:lnTo>
                  <a:cubicBezTo>
                    <a:pt x="0" y="50016"/>
                    <a:pt x="7172" y="32702"/>
                    <a:pt x="19937" y="19937"/>
                  </a:cubicBezTo>
                  <a:cubicBezTo>
                    <a:pt x="32702" y="7172"/>
                    <a:pt x="50016" y="0"/>
                    <a:pt x="68069" y="0"/>
                  </a:cubicBezTo>
                  <a:close/>
                </a:path>
              </a:pathLst>
            </a:custGeom>
            <a:solidFill>
              <a:srgbClr val="2B1E3E"/>
            </a:solidFill>
          </p:spPr>
        </p:sp>
        <p:sp>
          <p:nvSpPr>
            <p:cNvPr id="17" name="TextBox 17"/>
            <p:cNvSpPr txBox="1"/>
            <p:nvPr/>
          </p:nvSpPr>
          <p:spPr>
            <a:xfrm>
              <a:off x="0" y="0"/>
              <a:ext cx="351909" cy="136138"/>
            </a:xfrm>
            <a:prstGeom prst="rect">
              <a:avLst/>
            </a:prstGeom>
          </p:spPr>
          <p:txBody>
            <a:bodyPr lIns="50800" tIns="50800" rIns="50800" bIns="50800" rtlCol="0" anchor="ctr"/>
            <a:lstStyle/>
            <a:p>
              <a:pPr algn="ctr">
                <a:lnSpc>
                  <a:spcPts val="1599"/>
                </a:lnSpc>
              </a:pPr>
              <a:r>
                <a:rPr lang="en-US" sz="1599" b="1" spc="-143" dirty="0">
                  <a:solidFill>
                    <a:schemeClr val="accent6">
                      <a:lumMod val="75000"/>
                    </a:schemeClr>
                  </a:solidFill>
                  <a:latin typeface="Heading Now 91-98 Bold"/>
                  <a:ea typeface="Heading Now 91-98 Bold"/>
                  <a:cs typeface="Heading Now 91-98 Bold"/>
                  <a:sym typeface="Heading Now 91-98 Bold"/>
                  <a:hlinkClick r:id="" action="ppaction://hlinkshowjump?jump=firstslide">
                    <a:extLst>
                      <a:ext uri="{A12FA001-AC4F-418D-AE19-62706E023703}">
                        <ahyp:hlinkClr xmlns:ahyp="http://schemas.microsoft.com/office/drawing/2018/hyperlinkcolor" val="tx"/>
                      </a:ext>
                    </a:extLst>
                  </a:hlinkClick>
                </a:rPr>
                <a:t>RETURN</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sp>
        <p:nvSpPr>
          <p:cNvPr id="3" name="AutoShape 3"/>
          <p:cNvSpPr/>
          <p:nvPr/>
        </p:nvSpPr>
        <p:spPr>
          <a:xfrm flipV="1">
            <a:off x="0" y="1077776"/>
            <a:ext cx="13011150" cy="1905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536570" y="-139184"/>
            <a:ext cx="13547720" cy="1216960"/>
            <a:chOff x="0" y="0"/>
            <a:chExt cx="2973436" cy="267097"/>
          </a:xfrm>
        </p:grpSpPr>
        <p:sp>
          <p:nvSpPr>
            <p:cNvPr id="5" name="Freeform 5"/>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6" name="TextBox 6"/>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7" name="Freeform 7"/>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3"/>
            <a:stretch>
              <a:fillRect l="-37251" t="-15324" r="-38571" b="-43313"/>
            </a:stretch>
          </a:blipFill>
        </p:spPr>
      </p:sp>
      <p:sp>
        <p:nvSpPr>
          <p:cNvPr id="8" name="Freeform 8"/>
          <p:cNvSpPr/>
          <p:nvPr/>
        </p:nvSpPr>
        <p:spPr>
          <a:xfrm>
            <a:off x="7927842" y="3876220"/>
            <a:ext cx="3098544" cy="3098544"/>
          </a:xfrm>
          <a:custGeom>
            <a:avLst/>
            <a:gdLst/>
            <a:ahLst/>
            <a:cxnLst/>
            <a:rect l="l" t="t" r="r" b="b"/>
            <a:pathLst>
              <a:path w="3098544" h="3098544">
                <a:moveTo>
                  <a:pt x="0" y="0"/>
                </a:moveTo>
                <a:lnTo>
                  <a:pt x="3098544" y="0"/>
                </a:lnTo>
                <a:lnTo>
                  <a:pt x="3098544" y="3098544"/>
                </a:lnTo>
                <a:lnTo>
                  <a:pt x="0" y="3098544"/>
                </a:lnTo>
                <a:lnTo>
                  <a:pt x="0" y="0"/>
                </a:lnTo>
                <a:close/>
              </a:path>
            </a:pathLst>
          </a:custGeom>
          <a:blipFill>
            <a:blip r:embed="rId4"/>
            <a:stretch>
              <a:fillRect/>
            </a:stretch>
          </a:blipFill>
        </p:spPr>
      </p:sp>
      <p:sp>
        <p:nvSpPr>
          <p:cNvPr id="9" name="Freeform 9"/>
          <p:cNvSpPr/>
          <p:nvPr/>
        </p:nvSpPr>
        <p:spPr>
          <a:xfrm>
            <a:off x="4168211" y="4316459"/>
            <a:ext cx="5570491" cy="3258737"/>
          </a:xfrm>
          <a:custGeom>
            <a:avLst/>
            <a:gdLst/>
            <a:ahLst/>
            <a:cxnLst/>
            <a:rect l="l" t="t" r="r" b="b"/>
            <a:pathLst>
              <a:path w="5570491" h="3258737">
                <a:moveTo>
                  <a:pt x="0" y="0"/>
                </a:moveTo>
                <a:lnTo>
                  <a:pt x="5570491" y="0"/>
                </a:lnTo>
                <a:lnTo>
                  <a:pt x="5570491" y="3258738"/>
                </a:lnTo>
                <a:lnTo>
                  <a:pt x="0" y="3258738"/>
                </a:lnTo>
                <a:lnTo>
                  <a:pt x="0" y="0"/>
                </a:lnTo>
                <a:close/>
              </a:path>
            </a:pathLst>
          </a:custGeom>
          <a:blipFill>
            <a:blip r:embed="rId5"/>
            <a:stretch>
              <a:fillRect/>
            </a:stretch>
          </a:blipFill>
        </p:spPr>
      </p:sp>
      <p:sp>
        <p:nvSpPr>
          <p:cNvPr id="10" name="Freeform 10"/>
          <p:cNvSpPr/>
          <p:nvPr/>
        </p:nvSpPr>
        <p:spPr>
          <a:xfrm>
            <a:off x="9738702" y="5120640"/>
            <a:ext cx="2750515" cy="2926080"/>
          </a:xfrm>
          <a:custGeom>
            <a:avLst/>
            <a:gdLst/>
            <a:ahLst/>
            <a:cxnLst/>
            <a:rect l="l" t="t" r="r" b="b"/>
            <a:pathLst>
              <a:path w="2750515" h="2926080">
                <a:moveTo>
                  <a:pt x="0" y="0"/>
                </a:moveTo>
                <a:lnTo>
                  <a:pt x="2750515" y="0"/>
                </a:lnTo>
                <a:lnTo>
                  <a:pt x="2750515"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363736" y="235202"/>
            <a:ext cx="2700263" cy="619400"/>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League Spartan"/>
                <a:ea typeface="League Spartan"/>
                <a:cs typeface="League Spartan"/>
                <a:sym typeface="League Spartan"/>
              </a:rPr>
              <a:t>ABOUT US</a:t>
            </a:r>
          </a:p>
        </p:txBody>
      </p:sp>
      <p:sp>
        <p:nvSpPr>
          <p:cNvPr id="12" name="TextBox 12"/>
          <p:cNvSpPr txBox="1"/>
          <p:nvPr/>
        </p:nvSpPr>
        <p:spPr>
          <a:xfrm>
            <a:off x="319116" y="1325426"/>
            <a:ext cx="12203731" cy="840740"/>
          </a:xfrm>
          <a:prstGeom prst="rect">
            <a:avLst/>
          </a:prstGeom>
        </p:spPr>
        <p:txBody>
          <a:bodyPr lIns="0" tIns="0" rIns="0" bIns="0" rtlCol="0" anchor="t">
            <a:spAutoFit/>
          </a:bodyPr>
          <a:lstStyle/>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WELCOME TO THE COSMIC MUSEM A PLACE WHERE THE WONDERS OF THE COSMOS COME TO LIFE! OUR MUSEUM IS DEDICATED TO EXPLORING THE MYSTERIES OF PLANETS, STARS, AND GALAXIES, BRINGING THE UNIVERSE CLOSER TO CURIOUS MINDS OF ALL AGES.</a:t>
            </a:r>
          </a:p>
        </p:txBody>
      </p:sp>
      <p:sp>
        <p:nvSpPr>
          <p:cNvPr id="13" name="TextBox 13"/>
          <p:cNvSpPr txBox="1"/>
          <p:nvPr/>
        </p:nvSpPr>
        <p:spPr>
          <a:xfrm>
            <a:off x="690513" y="2242366"/>
            <a:ext cx="11548110" cy="1040765"/>
          </a:xfrm>
          <a:prstGeom prst="rect">
            <a:avLst/>
          </a:prstGeom>
        </p:spPr>
        <p:txBody>
          <a:bodyPr lIns="0" tIns="0" rIns="0" bIns="0" rtlCol="0" anchor="t">
            <a:spAutoFit/>
          </a:bodyPr>
          <a:lstStyle/>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WE BELIEVE THAT SPACE EXPLORATION FUELS IMAGINATION, DISCOVERY, AND INNOVATION. WHETHER YOU'RE A STUDENT, AN ASPIRING ASTRONOMER, OR JUST FASCINATED BY THE COSMOS, OUR MUSEUM OFFERS AN UNFORGETTABLE EXPERIENCE THAT SPARKS CURIOSITY AND DEEPENS UNDERSTANDING OF THE UNIVERSE.</a:t>
            </a:r>
          </a:p>
        </p:txBody>
      </p:sp>
      <p:sp>
        <p:nvSpPr>
          <p:cNvPr id="14" name="TextBox 14"/>
          <p:cNvSpPr txBox="1"/>
          <p:nvPr/>
        </p:nvSpPr>
        <p:spPr>
          <a:xfrm>
            <a:off x="731520" y="3359331"/>
            <a:ext cx="11548110" cy="440690"/>
          </a:xfrm>
          <a:prstGeom prst="rect">
            <a:avLst/>
          </a:prstGeom>
        </p:spPr>
        <p:txBody>
          <a:bodyPr lIns="0" tIns="0" rIns="0" bIns="0" rtlCol="0" anchor="t">
            <a:spAutoFit/>
          </a:bodyPr>
          <a:lstStyle/>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JOIN US ON AN EXTRAORDINARY VOYAGE THROUGH SPACE AND TIME. THE UNIVERSE IS WAITING—LET’S EXPLORE IT TOGETHER!</a:t>
            </a:r>
          </a:p>
        </p:txBody>
      </p:sp>
      <p:sp>
        <p:nvSpPr>
          <p:cNvPr id="15" name="TextBox 15"/>
          <p:cNvSpPr txBox="1"/>
          <p:nvPr/>
        </p:nvSpPr>
        <p:spPr>
          <a:xfrm>
            <a:off x="634685" y="6047920"/>
            <a:ext cx="5223748" cy="840740"/>
          </a:xfrm>
          <a:prstGeom prst="rect">
            <a:avLst/>
          </a:prstGeom>
        </p:spPr>
        <p:txBody>
          <a:bodyPr lIns="0" tIns="0" rIns="0" bIns="0" rtlCol="0" anchor="t">
            <a:spAutoFit/>
          </a:bodyPr>
          <a:lstStyle/>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CONTACT US</a:t>
            </a:r>
          </a:p>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 ADDRESS: 054, ST WILLIAMS, USA</a:t>
            </a:r>
          </a:p>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 PHONE: 455-033-6784</a:t>
            </a:r>
          </a:p>
          <a:p>
            <a:pPr algn="ctr">
              <a:lnSpc>
                <a:spcPts val="1599"/>
              </a:lnSpc>
              <a:spcBef>
                <a:spcPct val="0"/>
              </a:spcBef>
            </a:pPr>
            <a:r>
              <a:rPr lang="en-US" sz="1599" b="1" spc="-143">
                <a:solidFill>
                  <a:srgbClr val="FFFFFF"/>
                </a:solidFill>
                <a:latin typeface="Heading Now 91-98 Bold"/>
                <a:ea typeface="Heading Now 91-98 Bold"/>
                <a:cs typeface="Heading Now 91-98 Bold"/>
                <a:sym typeface="Heading Now 91-98 Bold"/>
              </a:rPr>
              <a:t>✉️ EMAIL: COSMICMUSE@GMAIL.COM</a:t>
            </a:r>
          </a:p>
        </p:txBody>
      </p:sp>
      <p:grpSp>
        <p:nvGrpSpPr>
          <p:cNvPr id="16" name="Group 16"/>
          <p:cNvGrpSpPr/>
          <p:nvPr/>
        </p:nvGrpSpPr>
        <p:grpSpPr>
          <a:xfrm>
            <a:off x="11026386" y="6354487"/>
            <a:ext cx="1603385" cy="620277"/>
            <a:chOff x="0" y="0"/>
            <a:chExt cx="351909" cy="136138"/>
          </a:xfrm>
        </p:grpSpPr>
        <p:sp>
          <p:nvSpPr>
            <p:cNvPr id="17" name="Freeform 17"/>
            <p:cNvSpPr/>
            <p:nvPr/>
          </p:nvSpPr>
          <p:spPr>
            <a:xfrm>
              <a:off x="0" y="0"/>
              <a:ext cx="351909" cy="136138"/>
            </a:xfrm>
            <a:custGeom>
              <a:avLst/>
              <a:gdLst/>
              <a:ahLst/>
              <a:cxnLst/>
              <a:rect l="l" t="t" r="r" b="b"/>
              <a:pathLst>
                <a:path w="351909" h="136138">
                  <a:moveTo>
                    <a:pt x="68069" y="0"/>
                  </a:moveTo>
                  <a:lnTo>
                    <a:pt x="283840" y="0"/>
                  </a:lnTo>
                  <a:cubicBezTo>
                    <a:pt x="301893" y="0"/>
                    <a:pt x="319207" y="7172"/>
                    <a:pt x="331972" y="19937"/>
                  </a:cubicBezTo>
                  <a:cubicBezTo>
                    <a:pt x="344737" y="32702"/>
                    <a:pt x="351909" y="50016"/>
                    <a:pt x="351909" y="68069"/>
                  </a:cubicBezTo>
                  <a:lnTo>
                    <a:pt x="351909" y="68069"/>
                  </a:lnTo>
                  <a:cubicBezTo>
                    <a:pt x="351909" y="105662"/>
                    <a:pt x="321433" y="136138"/>
                    <a:pt x="283840" y="136138"/>
                  </a:cubicBezTo>
                  <a:lnTo>
                    <a:pt x="68069" y="136138"/>
                  </a:lnTo>
                  <a:cubicBezTo>
                    <a:pt x="50016" y="136138"/>
                    <a:pt x="32702" y="128966"/>
                    <a:pt x="19937" y="116201"/>
                  </a:cubicBezTo>
                  <a:cubicBezTo>
                    <a:pt x="7172" y="103435"/>
                    <a:pt x="0" y="86122"/>
                    <a:pt x="0" y="68069"/>
                  </a:cubicBezTo>
                  <a:lnTo>
                    <a:pt x="0" y="68069"/>
                  </a:lnTo>
                  <a:cubicBezTo>
                    <a:pt x="0" y="50016"/>
                    <a:pt x="7172" y="32702"/>
                    <a:pt x="19937" y="19937"/>
                  </a:cubicBezTo>
                  <a:cubicBezTo>
                    <a:pt x="32702" y="7172"/>
                    <a:pt x="50016" y="0"/>
                    <a:pt x="68069" y="0"/>
                  </a:cubicBezTo>
                  <a:close/>
                </a:path>
              </a:pathLst>
            </a:custGeom>
            <a:solidFill>
              <a:srgbClr val="2B1E3E"/>
            </a:solidFill>
          </p:spPr>
        </p:sp>
        <p:sp>
          <p:nvSpPr>
            <p:cNvPr id="18" name="TextBox 18"/>
            <p:cNvSpPr txBox="1"/>
            <p:nvPr/>
          </p:nvSpPr>
          <p:spPr>
            <a:xfrm>
              <a:off x="0" y="0"/>
              <a:ext cx="351909" cy="136138"/>
            </a:xfrm>
            <a:prstGeom prst="rect">
              <a:avLst/>
            </a:prstGeom>
          </p:spPr>
          <p:txBody>
            <a:bodyPr lIns="50800" tIns="50800" rIns="50800" bIns="50800" rtlCol="0" anchor="ctr"/>
            <a:lstStyle/>
            <a:p>
              <a:pPr algn="ctr">
                <a:lnSpc>
                  <a:spcPts val="1599"/>
                </a:lnSpc>
              </a:pPr>
              <a:r>
                <a:rPr lang="en-US" sz="1599" b="1" spc="-143" dirty="0">
                  <a:solidFill>
                    <a:schemeClr val="accent6">
                      <a:lumMod val="75000"/>
                    </a:schemeClr>
                  </a:solidFill>
                  <a:latin typeface="Heading Now 91-98 Bold"/>
                  <a:ea typeface="Heading Now 91-98 Bold"/>
                  <a:cs typeface="Heading Now 91-98 Bold"/>
                  <a:sym typeface="Heading Now 91-98 Bold"/>
                  <a:hlinkClick r:id="" action="ppaction://hlinkshowjump?jump=firstslide">
                    <a:extLst>
                      <a:ext uri="{A12FA001-AC4F-418D-AE19-62706E023703}">
                        <ahyp:hlinkClr xmlns:ahyp="http://schemas.microsoft.com/office/drawing/2018/hyperlinkcolor" val="tx"/>
                      </a:ext>
                    </a:extLst>
                  </a:hlinkClick>
                </a:rPr>
                <a:t>RETURN</a:t>
              </a:r>
              <a:endParaRPr lang="en-US" sz="1599" b="1" spc="-143" dirty="0">
                <a:solidFill>
                  <a:schemeClr val="accent6">
                    <a:lumMod val="75000"/>
                  </a:schemeClr>
                </a:solidFill>
                <a:latin typeface="Heading Now 91-98 Bold"/>
                <a:ea typeface="Heading Now 91-98 Bold"/>
                <a:cs typeface="Heading Now 91-98 Bold"/>
                <a:sym typeface="Heading Now 91-98 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11150" cy="7315200"/>
          </a:xfrm>
          <a:custGeom>
            <a:avLst/>
            <a:gdLst/>
            <a:ahLst/>
            <a:cxnLst/>
            <a:rect l="l" t="t" r="r" b="b"/>
            <a:pathLst>
              <a:path w="13011150" h="7315200">
                <a:moveTo>
                  <a:pt x="0" y="0"/>
                </a:moveTo>
                <a:lnTo>
                  <a:pt x="13011150" y="0"/>
                </a:lnTo>
                <a:lnTo>
                  <a:pt x="13011150" y="7315200"/>
                </a:lnTo>
                <a:lnTo>
                  <a:pt x="0" y="7315200"/>
                </a:lnTo>
                <a:lnTo>
                  <a:pt x="0" y="0"/>
                </a:lnTo>
                <a:close/>
              </a:path>
            </a:pathLst>
          </a:custGeom>
          <a:blipFill>
            <a:blip r:embed="rId2"/>
            <a:stretch>
              <a:fillRect t="-108101" b="-108101"/>
            </a:stretch>
          </a:blipFill>
        </p:spPr>
      </p:sp>
      <p:grpSp>
        <p:nvGrpSpPr>
          <p:cNvPr id="3" name="Group 3"/>
          <p:cNvGrpSpPr/>
          <p:nvPr/>
        </p:nvGrpSpPr>
        <p:grpSpPr>
          <a:xfrm>
            <a:off x="-533180" y="2300563"/>
            <a:ext cx="13870071" cy="2440199"/>
            <a:chOff x="0" y="0"/>
            <a:chExt cx="18493428" cy="3253599"/>
          </a:xfrm>
        </p:grpSpPr>
        <p:sp>
          <p:nvSpPr>
            <p:cNvPr id="4" name="TextBox 4"/>
            <p:cNvSpPr txBox="1"/>
            <p:nvPr/>
          </p:nvSpPr>
          <p:spPr>
            <a:xfrm>
              <a:off x="0" y="-38100"/>
              <a:ext cx="18493428" cy="1621562"/>
            </a:xfrm>
            <a:prstGeom prst="rect">
              <a:avLst/>
            </a:prstGeom>
          </p:spPr>
          <p:txBody>
            <a:bodyPr lIns="0" tIns="0" rIns="0" bIns="0" rtlCol="0" anchor="t">
              <a:spAutoFit/>
            </a:bodyPr>
            <a:lstStyle/>
            <a:p>
              <a:pPr algn="ctr">
                <a:lnSpc>
                  <a:spcPts val="7841"/>
                </a:lnSpc>
              </a:pPr>
              <a:r>
                <a:rPr lang="en-US" sz="7841" b="1" spc="-705">
                  <a:solidFill>
                    <a:srgbClr val="FFF4BD"/>
                  </a:solidFill>
                  <a:latin typeface="Heading Now 91-98 Bold"/>
                  <a:ea typeface="Heading Now 91-98 Bold"/>
                  <a:cs typeface="Heading Now 91-98 Bold"/>
                  <a:sym typeface="Heading Now 91-98 Bold"/>
                </a:rPr>
                <a:t>COSMIC</a:t>
              </a:r>
            </a:p>
          </p:txBody>
        </p:sp>
        <p:sp>
          <p:nvSpPr>
            <p:cNvPr id="5" name="TextBox 5"/>
            <p:cNvSpPr txBox="1"/>
            <p:nvPr/>
          </p:nvSpPr>
          <p:spPr>
            <a:xfrm>
              <a:off x="0" y="1157729"/>
              <a:ext cx="18493428" cy="2095870"/>
            </a:xfrm>
            <a:prstGeom prst="rect">
              <a:avLst/>
            </a:prstGeom>
          </p:spPr>
          <p:txBody>
            <a:bodyPr lIns="0" tIns="0" rIns="0" bIns="0" rtlCol="0" anchor="t">
              <a:spAutoFit/>
            </a:bodyPr>
            <a:lstStyle/>
            <a:p>
              <a:pPr algn="ctr">
                <a:lnSpc>
                  <a:spcPts val="10063"/>
                </a:lnSpc>
              </a:pPr>
              <a:r>
                <a:rPr lang="en-US" sz="10063" b="1" spc="-905">
                  <a:solidFill>
                    <a:srgbClr val="FFF4BD"/>
                  </a:solidFill>
                  <a:latin typeface="Heading Now 91-98 Bold"/>
                  <a:ea typeface="Heading Now 91-98 Bold"/>
                  <a:cs typeface="Heading Now 91-98 Bold"/>
                  <a:sym typeface="Heading Now 91-98 Bold"/>
                </a:rPr>
                <a:t>MUSEUM</a:t>
              </a:r>
            </a:p>
          </p:txBody>
        </p:sp>
      </p:grpSp>
      <p:sp>
        <p:nvSpPr>
          <p:cNvPr id="6" name="Freeform 6"/>
          <p:cNvSpPr/>
          <p:nvPr/>
        </p:nvSpPr>
        <p:spPr>
          <a:xfrm rot="-5400000">
            <a:off x="4108057" y="1007045"/>
            <a:ext cx="4587598" cy="8028712"/>
          </a:xfrm>
          <a:custGeom>
            <a:avLst/>
            <a:gdLst/>
            <a:ahLst/>
            <a:cxnLst/>
            <a:rect l="l" t="t" r="r" b="b"/>
            <a:pathLst>
              <a:path w="4587598" h="8028712">
                <a:moveTo>
                  <a:pt x="0" y="0"/>
                </a:moveTo>
                <a:lnTo>
                  <a:pt x="4587597" y="0"/>
                </a:lnTo>
                <a:lnTo>
                  <a:pt x="4587597" y="8028712"/>
                </a:lnTo>
                <a:lnTo>
                  <a:pt x="0" y="8028712"/>
                </a:lnTo>
                <a:lnTo>
                  <a:pt x="0" y="0"/>
                </a:lnTo>
                <a:close/>
              </a:path>
            </a:pathLst>
          </a:custGeom>
          <a:blipFill>
            <a:blip r:embed="rId3"/>
            <a:stretch>
              <a:fillRect t="-1040" r="-910" b="-1364"/>
            </a:stretch>
          </a:blipFill>
        </p:spPr>
      </p:sp>
      <p:sp>
        <p:nvSpPr>
          <p:cNvPr id="7" name="Freeform 7"/>
          <p:cNvSpPr/>
          <p:nvPr/>
        </p:nvSpPr>
        <p:spPr>
          <a:xfrm rot="1884431">
            <a:off x="-3047996" y="-1133688"/>
            <a:ext cx="8454650" cy="6594627"/>
          </a:xfrm>
          <a:custGeom>
            <a:avLst/>
            <a:gdLst/>
            <a:ahLst/>
            <a:cxnLst/>
            <a:rect l="l" t="t" r="r" b="b"/>
            <a:pathLst>
              <a:path w="8454650" h="6594627">
                <a:moveTo>
                  <a:pt x="0" y="0"/>
                </a:moveTo>
                <a:lnTo>
                  <a:pt x="8454650" y="0"/>
                </a:lnTo>
                <a:lnTo>
                  <a:pt x="8454650" y="6594627"/>
                </a:lnTo>
                <a:lnTo>
                  <a:pt x="0" y="6594627"/>
                </a:lnTo>
                <a:lnTo>
                  <a:pt x="0" y="0"/>
                </a:lnTo>
                <a:close/>
              </a:path>
            </a:pathLst>
          </a:custGeom>
          <a:blipFill>
            <a:blip r:embed="rId4"/>
            <a:stretch>
              <a:fillRect/>
            </a:stretch>
          </a:blipFill>
        </p:spPr>
      </p:sp>
      <p:sp>
        <p:nvSpPr>
          <p:cNvPr id="8" name="Freeform 8"/>
          <p:cNvSpPr/>
          <p:nvPr/>
        </p:nvSpPr>
        <p:spPr>
          <a:xfrm rot="-1144492">
            <a:off x="11626877" y="3048297"/>
            <a:ext cx="1218606" cy="1218606"/>
          </a:xfrm>
          <a:custGeom>
            <a:avLst/>
            <a:gdLst/>
            <a:ahLst/>
            <a:cxnLst/>
            <a:rect l="l" t="t" r="r" b="b"/>
            <a:pathLst>
              <a:path w="1218606" h="1218606">
                <a:moveTo>
                  <a:pt x="0" y="0"/>
                </a:moveTo>
                <a:lnTo>
                  <a:pt x="1218606" y="0"/>
                </a:lnTo>
                <a:lnTo>
                  <a:pt x="1218606" y="1218606"/>
                </a:lnTo>
                <a:lnTo>
                  <a:pt x="0" y="1218606"/>
                </a:lnTo>
                <a:lnTo>
                  <a:pt x="0" y="0"/>
                </a:lnTo>
                <a:close/>
              </a:path>
            </a:pathLst>
          </a:custGeom>
          <a:blipFill>
            <a:blip r:embed="rId5"/>
            <a:stretch>
              <a:fillRect/>
            </a:stretch>
          </a:blipFill>
        </p:spPr>
      </p:sp>
      <p:sp>
        <p:nvSpPr>
          <p:cNvPr id="9" name="AutoShape 9"/>
          <p:cNvSpPr/>
          <p:nvPr/>
        </p:nvSpPr>
        <p:spPr>
          <a:xfrm flipV="1">
            <a:off x="0" y="1077776"/>
            <a:ext cx="9792098" cy="1905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365760" y="-139184"/>
            <a:ext cx="13547720" cy="1216960"/>
            <a:chOff x="0" y="0"/>
            <a:chExt cx="2973436" cy="267097"/>
          </a:xfrm>
        </p:grpSpPr>
        <p:sp>
          <p:nvSpPr>
            <p:cNvPr id="11" name="Freeform 11"/>
            <p:cNvSpPr/>
            <p:nvPr/>
          </p:nvSpPr>
          <p:spPr>
            <a:xfrm>
              <a:off x="0" y="0"/>
              <a:ext cx="2973437" cy="267097"/>
            </a:xfrm>
            <a:custGeom>
              <a:avLst/>
              <a:gdLst/>
              <a:ahLst/>
              <a:cxnLst/>
              <a:rect l="l" t="t" r="r" b="b"/>
              <a:pathLst>
                <a:path w="2973437" h="267097">
                  <a:moveTo>
                    <a:pt x="19429" y="0"/>
                  </a:moveTo>
                  <a:lnTo>
                    <a:pt x="2954007" y="0"/>
                  </a:lnTo>
                  <a:cubicBezTo>
                    <a:pt x="2959160" y="0"/>
                    <a:pt x="2964102" y="2047"/>
                    <a:pt x="2967746" y="5691"/>
                  </a:cubicBezTo>
                  <a:cubicBezTo>
                    <a:pt x="2971390" y="9335"/>
                    <a:pt x="2973437" y="14276"/>
                    <a:pt x="2973437" y="19429"/>
                  </a:cubicBezTo>
                  <a:lnTo>
                    <a:pt x="2973437" y="247667"/>
                  </a:lnTo>
                  <a:cubicBezTo>
                    <a:pt x="2973437" y="252820"/>
                    <a:pt x="2971390" y="257762"/>
                    <a:pt x="2967746" y="261406"/>
                  </a:cubicBezTo>
                  <a:cubicBezTo>
                    <a:pt x="2964102" y="265050"/>
                    <a:pt x="2959160" y="267097"/>
                    <a:pt x="2954007" y="267097"/>
                  </a:cubicBezTo>
                  <a:lnTo>
                    <a:pt x="19429" y="267097"/>
                  </a:lnTo>
                  <a:cubicBezTo>
                    <a:pt x="14276" y="267097"/>
                    <a:pt x="9335" y="265050"/>
                    <a:pt x="5691" y="261406"/>
                  </a:cubicBezTo>
                  <a:cubicBezTo>
                    <a:pt x="2047" y="257762"/>
                    <a:pt x="0" y="252820"/>
                    <a:pt x="0" y="247667"/>
                  </a:cubicBezTo>
                  <a:lnTo>
                    <a:pt x="0" y="19429"/>
                  </a:lnTo>
                  <a:cubicBezTo>
                    <a:pt x="0" y="14276"/>
                    <a:pt x="2047" y="9335"/>
                    <a:pt x="5691" y="5691"/>
                  </a:cubicBezTo>
                  <a:cubicBezTo>
                    <a:pt x="9335" y="2047"/>
                    <a:pt x="14276" y="0"/>
                    <a:pt x="19429" y="0"/>
                  </a:cubicBezTo>
                  <a:close/>
                </a:path>
              </a:pathLst>
            </a:custGeom>
            <a:solidFill>
              <a:srgbClr val="2B1E3E"/>
            </a:solidFill>
          </p:spPr>
        </p:sp>
        <p:sp>
          <p:nvSpPr>
            <p:cNvPr id="12" name="TextBox 12"/>
            <p:cNvSpPr txBox="1"/>
            <p:nvPr/>
          </p:nvSpPr>
          <p:spPr>
            <a:xfrm>
              <a:off x="0" y="-9525"/>
              <a:ext cx="2973436" cy="276622"/>
            </a:xfrm>
            <a:prstGeom prst="rect">
              <a:avLst/>
            </a:prstGeom>
          </p:spPr>
          <p:txBody>
            <a:bodyPr lIns="50800" tIns="50800" rIns="50800" bIns="50800" rtlCol="0" anchor="t"/>
            <a:lstStyle/>
            <a:p>
              <a:pPr algn="ctr">
                <a:lnSpc>
                  <a:spcPts val="1860"/>
                </a:lnSpc>
              </a:pPr>
              <a:endParaRPr/>
            </a:p>
          </p:txBody>
        </p:sp>
      </p:grpSp>
      <p:sp>
        <p:nvSpPr>
          <p:cNvPr id="13" name="Freeform 13"/>
          <p:cNvSpPr/>
          <p:nvPr/>
        </p:nvSpPr>
        <p:spPr>
          <a:xfrm>
            <a:off x="319116" y="163613"/>
            <a:ext cx="742794" cy="823263"/>
          </a:xfrm>
          <a:custGeom>
            <a:avLst/>
            <a:gdLst/>
            <a:ahLst/>
            <a:cxnLst/>
            <a:rect l="l" t="t" r="r" b="b"/>
            <a:pathLst>
              <a:path w="742794" h="823263">
                <a:moveTo>
                  <a:pt x="0" y="0"/>
                </a:moveTo>
                <a:lnTo>
                  <a:pt x="742794" y="0"/>
                </a:lnTo>
                <a:lnTo>
                  <a:pt x="742794" y="823263"/>
                </a:lnTo>
                <a:lnTo>
                  <a:pt x="0" y="823263"/>
                </a:lnTo>
                <a:lnTo>
                  <a:pt x="0" y="0"/>
                </a:lnTo>
                <a:close/>
              </a:path>
            </a:pathLst>
          </a:custGeom>
          <a:blipFill>
            <a:blip r:embed="rId6"/>
            <a:stretch>
              <a:fillRect l="-37251" t="-15324" r="-38571" b="-43313"/>
            </a:stretch>
          </a:blipFill>
        </p:spPr>
      </p:sp>
      <p:sp>
        <p:nvSpPr>
          <p:cNvPr id="14" name="Freeform 14"/>
          <p:cNvSpPr/>
          <p:nvPr/>
        </p:nvSpPr>
        <p:spPr>
          <a:xfrm rot="2447761">
            <a:off x="9132536" y="3789530"/>
            <a:ext cx="4372540" cy="3017053"/>
          </a:xfrm>
          <a:custGeom>
            <a:avLst/>
            <a:gdLst/>
            <a:ahLst/>
            <a:cxnLst/>
            <a:rect l="l" t="t" r="r" b="b"/>
            <a:pathLst>
              <a:path w="4372540" h="3017053">
                <a:moveTo>
                  <a:pt x="0" y="0"/>
                </a:moveTo>
                <a:lnTo>
                  <a:pt x="4372540" y="0"/>
                </a:lnTo>
                <a:lnTo>
                  <a:pt x="4372540" y="3017053"/>
                </a:lnTo>
                <a:lnTo>
                  <a:pt x="0" y="3017053"/>
                </a:lnTo>
                <a:lnTo>
                  <a:pt x="0" y="0"/>
                </a:lnTo>
                <a:close/>
              </a:path>
            </a:pathLst>
          </a:custGeom>
          <a:blipFill>
            <a:blip r:embed="rId7"/>
            <a:stretch>
              <a:fillRect/>
            </a:stretch>
          </a:blipFill>
        </p:spPr>
      </p:sp>
      <p:sp>
        <p:nvSpPr>
          <p:cNvPr id="15" name="TextBox 15"/>
          <p:cNvSpPr txBox="1"/>
          <p:nvPr/>
        </p:nvSpPr>
        <p:spPr>
          <a:xfrm>
            <a:off x="1546727" y="459771"/>
            <a:ext cx="1410131" cy="205184"/>
          </a:xfrm>
          <a:prstGeom prst="rect">
            <a:avLst/>
          </a:prstGeom>
        </p:spPr>
        <p:txBody>
          <a:bodyPr wrap="square" lIns="0" tIns="0" rIns="0" bIns="0" rtlCol="0" anchor="t">
            <a:spAutoFit/>
          </a:bodyPr>
          <a:lstStyle/>
          <a:p>
            <a:pPr algn="ctr">
              <a:lnSpc>
                <a:spcPts val="1600"/>
              </a:lnSpc>
              <a:spcBef>
                <a:spcPct val="0"/>
              </a:spcBef>
            </a:pPr>
            <a:r>
              <a:rPr lang="en-US" sz="1600" b="1" spc="-144" dirty="0">
                <a:solidFill>
                  <a:schemeClr val="accent6">
                    <a:lumMod val="75000"/>
                  </a:schemeClr>
                </a:solidFill>
                <a:latin typeface="Heading Now 91-98 Bold"/>
                <a:ea typeface="Heading Now 91-98 Bold"/>
                <a:cs typeface="Heading Now 91-98 Bold"/>
                <a:sym typeface="Heading Now 91-98 Bold"/>
              </a:rPr>
              <a:t>EXPLORE</a:t>
            </a:r>
          </a:p>
        </p:txBody>
      </p:sp>
      <p:sp>
        <p:nvSpPr>
          <p:cNvPr id="16" name="TextBox 16"/>
          <p:cNvSpPr txBox="1"/>
          <p:nvPr/>
        </p:nvSpPr>
        <p:spPr>
          <a:xfrm>
            <a:off x="4075722" y="476488"/>
            <a:ext cx="2167659" cy="205184"/>
          </a:xfrm>
          <a:prstGeom prst="rect">
            <a:avLst/>
          </a:prstGeom>
        </p:spPr>
        <p:txBody>
          <a:bodyPr wrap="square" lIns="0" tIns="0" rIns="0" bIns="0" rtlCol="0" anchor="t">
            <a:spAutoFit/>
          </a:bodyPr>
          <a:lstStyle/>
          <a:p>
            <a:pPr algn="ctr">
              <a:lnSpc>
                <a:spcPts val="1599"/>
              </a:lnSpc>
              <a:spcBef>
                <a:spcPct val="0"/>
              </a:spcBef>
            </a:pPr>
            <a:r>
              <a:rPr lang="en-US" sz="1599" b="1" spc="-143" dirty="0">
                <a:solidFill>
                  <a:schemeClr val="accent6">
                    <a:lumMod val="75000"/>
                  </a:schemeClr>
                </a:solidFill>
                <a:latin typeface="Heading Now 91-98 Bold"/>
                <a:ea typeface="Heading Now 91-98 Bold"/>
                <a:cs typeface="Heading Now 91-98 Bold"/>
                <a:sym typeface="Heading Now 91-98 Bold"/>
              </a:rPr>
              <a:t>MUSEUM MAP</a:t>
            </a:r>
          </a:p>
        </p:txBody>
      </p:sp>
      <p:sp>
        <p:nvSpPr>
          <p:cNvPr id="17" name="TextBox 17"/>
          <p:cNvSpPr txBox="1"/>
          <p:nvPr/>
        </p:nvSpPr>
        <p:spPr>
          <a:xfrm>
            <a:off x="7468814" y="491830"/>
            <a:ext cx="1642457" cy="205184"/>
          </a:xfrm>
          <a:prstGeom prst="rect">
            <a:avLst/>
          </a:prstGeom>
        </p:spPr>
        <p:txBody>
          <a:bodyPr wrap="square" lIns="0" tIns="0" rIns="0" bIns="0" rtlCol="0" anchor="t">
            <a:spAutoFit/>
          </a:bodyPr>
          <a:lstStyle/>
          <a:p>
            <a:pPr algn="ctr">
              <a:lnSpc>
                <a:spcPts val="1599"/>
              </a:lnSpc>
              <a:spcBef>
                <a:spcPct val="0"/>
              </a:spcBef>
            </a:pPr>
            <a:r>
              <a:rPr lang="en-US" sz="1599" b="1" spc="-143" dirty="0">
                <a:solidFill>
                  <a:schemeClr val="accent6">
                    <a:lumMod val="75000"/>
                  </a:schemeClr>
                </a:solidFill>
                <a:latin typeface="Heading Now 91-98 Bold"/>
                <a:ea typeface="Heading Now 91-98 Bold"/>
                <a:cs typeface="Heading Now 91-98 Bold"/>
                <a:sym typeface="Heading Now 91-98 Bold"/>
              </a:rPr>
              <a:t>ABOUT US</a:t>
            </a:r>
          </a:p>
        </p:txBody>
      </p:sp>
      <p:sp>
        <p:nvSpPr>
          <p:cNvPr id="18" name="AutoShape 18"/>
          <p:cNvSpPr/>
          <p:nvPr/>
        </p:nvSpPr>
        <p:spPr>
          <a:xfrm>
            <a:off x="6116007" y="596820"/>
            <a:ext cx="1443217" cy="0"/>
          </a:xfrm>
          <a:prstGeom prst="line">
            <a:avLst/>
          </a:prstGeom>
          <a:ln w="38100" cap="flat">
            <a:solidFill>
              <a:srgbClr val="FFFFFF"/>
            </a:solidFill>
            <a:prstDash val="solid"/>
            <a:headEnd type="none" w="sm" len="sm"/>
            <a:tailEnd type="none" w="sm" len="sm"/>
          </a:ln>
        </p:spPr>
      </p:sp>
      <p:sp>
        <p:nvSpPr>
          <p:cNvPr id="19" name="AutoShape 19"/>
          <p:cNvSpPr/>
          <p:nvPr/>
        </p:nvSpPr>
        <p:spPr>
          <a:xfrm>
            <a:off x="2956858" y="571925"/>
            <a:ext cx="1205090" cy="14384"/>
          </a:xfrm>
          <a:prstGeom prst="line">
            <a:avLst/>
          </a:prstGeom>
          <a:ln w="38100" cap="flat">
            <a:solidFill>
              <a:srgbClr val="FFFFFF"/>
            </a:solidFill>
            <a:prstDash val="solid"/>
            <a:headEnd type="none" w="sm" len="sm"/>
            <a:tailEnd type="none" w="sm" len="sm"/>
          </a:ln>
        </p:spPr>
        <p:txBody>
          <a:bodyPr/>
          <a:lstStyle/>
          <a:p>
            <a:endParaRPr lang="en-PH" dirty="0"/>
          </a:p>
        </p:txBody>
      </p:sp>
      <p:grpSp>
        <p:nvGrpSpPr>
          <p:cNvPr id="20" name="Group 20"/>
          <p:cNvGrpSpPr/>
          <p:nvPr/>
        </p:nvGrpSpPr>
        <p:grpSpPr>
          <a:xfrm>
            <a:off x="9792098" y="227635"/>
            <a:ext cx="2544999" cy="685886"/>
            <a:chOff x="0" y="0"/>
            <a:chExt cx="558573" cy="150537"/>
          </a:xfrm>
        </p:grpSpPr>
        <p:sp>
          <p:nvSpPr>
            <p:cNvPr id="21" name="Freeform 21"/>
            <p:cNvSpPr/>
            <p:nvPr/>
          </p:nvSpPr>
          <p:spPr>
            <a:xfrm>
              <a:off x="0" y="0"/>
              <a:ext cx="558573" cy="150537"/>
            </a:xfrm>
            <a:custGeom>
              <a:avLst/>
              <a:gdLst/>
              <a:ahLst/>
              <a:cxnLst/>
              <a:rect l="l" t="t" r="r" b="b"/>
              <a:pathLst>
                <a:path w="558573" h="150537">
                  <a:moveTo>
                    <a:pt x="75269" y="0"/>
                  </a:moveTo>
                  <a:lnTo>
                    <a:pt x="483305" y="0"/>
                  </a:lnTo>
                  <a:cubicBezTo>
                    <a:pt x="524874" y="0"/>
                    <a:pt x="558573" y="33699"/>
                    <a:pt x="558573" y="75269"/>
                  </a:cubicBezTo>
                  <a:lnTo>
                    <a:pt x="558573" y="75269"/>
                  </a:lnTo>
                  <a:cubicBezTo>
                    <a:pt x="558573" y="95231"/>
                    <a:pt x="550643" y="114376"/>
                    <a:pt x="536528" y="128492"/>
                  </a:cubicBezTo>
                  <a:cubicBezTo>
                    <a:pt x="522412" y="142607"/>
                    <a:pt x="503267" y="150537"/>
                    <a:pt x="483305" y="150537"/>
                  </a:cubicBezTo>
                  <a:lnTo>
                    <a:pt x="75269" y="150537"/>
                  </a:lnTo>
                  <a:cubicBezTo>
                    <a:pt x="55306" y="150537"/>
                    <a:pt x="36161" y="142607"/>
                    <a:pt x="22046" y="128492"/>
                  </a:cubicBezTo>
                  <a:cubicBezTo>
                    <a:pt x="7930" y="114376"/>
                    <a:pt x="0" y="95231"/>
                    <a:pt x="0" y="75269"/>
                  </a:cubicBezTo>
                  <a:lnTo>
                    <a:pt x="0" y="75269"/>
                  </a:lnTo>
                  <a:cubicBezTo>
                    <a:pt x="0" y="55306"/>
                    <a:pt x="7930" y="36161"/>
                    <a:pt x="22046" y="22046"/>
                  </a:cubicBezTo>
                  <a:cubicBezTo>
                    <a:pt x="36161" y="7930"/>
                    <a:pt x="55306" y="0"/>
                    <a:pt x="75269" y="0"/>
                  </a:cubicBezTo>
                  <a:close/>
                </a:path>
              </a:pathLst>
            </a:custGeom>
            <a:solidFill>
              <a:srgbClr val="F9F1F0"/>
            </a:solidFill>
          </p:spPr>
        </p:sp>
        <p:sp>
          <p:nvSpPr>
            <p:cNvPr id="22" name="TextBox 22"/>
            <p:cNvSpPr txBox="1"/>
            <p:nvPr/>
          </p:nvSpPr>
          <p:spPr>
            <a:xfrm>
              <a:off x="0" y="0"/>
              <a:ext cx="558573" cy="150537"/>
            </a:xfrm>
            <a:prstGeom prst="rect">
              <a:avLst/>
            </a:prstGeom>
          </p:spPr>
          <p:txBody>
            <a:bodyPr lIns="50800" tIns="50800" rIns="50800" bIns="50800" rtlCol="0" anchor="ctr"/>
            <a:lstStyle/>
            <a:p>
              <a:pPr algn="ctr">
                <a:lnSpc>
                  <a:spcPts val="1599"/>
                </a:lnSpc>
              </a:pPr>
              <a:endParaRPr/>
            </a:p>
          </p:txBody>
        </p:sp>
      </p:grpSp>
      <p:sp>
        <p:nvSpPr>
          <p:cNvPr id="23" name="Freeform 23"/>
          <p:cNvSpPr/>
          <p:nvPr/>
        </p:nvSpPr>
        <p:spPr>
          <a:xfrm>
            <a:off x="10012211" y="405555"/>
            <a:ext cx="295275" cy="304407"/>
          </a:xfrm>
          <a:custGeom>
            <a:avLst/>
            <a:gdLst/>
            <a:ahLst/>
            <a:cxnLst/>
            <a:rect l="l" t="t" r="r" b="b"/>
            <a:pathLst>
              <a:path w="295275" h="304407">
                <a:moveTo>
                  <a:pt x="0" y="0"/>
                </a:moveTo>
                <a:lnTo>
                  <a:pt x="295274" y="0"/>
                </a:lnTo>
                <a:lnTo>
                  <a:pt x="295274" y="304406"/>
                </a:lnTo>
                <a:lnTo>
                  <a:pt x="0" y="3044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2594938" y="2154101"/>
            <a:ext cx="7821273" cy="283400"/>
          </a:xfrm>
          <a:prstGeom prst="rect">
            <a:avLst/>
          </a:prstGeom>
        </p:spPr>
        <p:txBody>
          <a:bodyPr lIns="0" tIns="0" rIns="0" bIns="0" rtlCol="0" anchor="t">
            <a:spAutoFit/>
          </a:bodyPr>
          <a:lstStyle/>
          <a:p>
            <a:pPr algn="ctr">
              <a:lnSpc>
                <a:spcPts val="1860"/>
              </a:lnSpc>
              <a:spcBef>
                <a:spcPct val="0"/>
              </a:spcBef>
            </a:pPr>
            <a:r>
              <a:rPr lang="en-US" sz="1860" spc="-167">
                <a:solidFill>
                  <a:srgbClr val="FFF4BD"/>
                </a:solidFill>
                <a:latin typeface="Heading Now 91-98"/>
                <a:ea typeface="Heading Now 91-98"/>
                <a:cs typeface="Heading Now 91-98"/>
                <a:sym typeface="Heading Now 91-98"/>
              </a:rPr>
              <a:t>THE UNIVERSE COMES ALIVE BEFORE YOUR EYES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256</Words>
  <Application>Microsoft Office PowerPoint</Application>
  <PresentationFormat>Custom</PresentationFormat>
  <Paragraphs>51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Heading Now 91-98 Bold</vt:lpstr>
      <vt:lpstr>Arial</vt:lpstr>
      <vt:lpstr>Norwester</vt:lpstr>
      <vt:lpstr>Calibri</vt:lpstr>
      <vt:lpstr>Heading Now 91-98</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COSMIC</dc:title>
  <cp:lastModifiedBy>acejo_k</cp:lastModifiedBy>
  <cp:revision>3</cp:revision>
  <dcterms:created xsi:type="dcterms:W3CDTF">2006-08-16T00:00:00Z</dcterms:created>
  <dcterms:modified xsi:type="dcterms:W3CDTF">2025-02-10T08:14:01Z</dcterms:modified>
  <dc:identifier>DAGdUQ7QSjU</dc:identifier>
</cp:coreProperties>
</file>